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</p:sldIdLst>
  <p:sldSz cx="10907713" cy="153352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7" userDrawn="1">
          <p15:clr>
            <a:srgbClr val="A4A3A4"/>
          </p15:clr>
        </p15:guide>
        <p15:guide id="2" pos="79" userDrawn="1">
          <p15:clr>
            <a:srgbClr val="A4A3A4"/>
          </p15:clr>
        </p15:guide>
        <p15:guide id="3" pos="147" userDrawn="1">
          <p15:clr>
            <a:srgbClr val="A4A3A4"/>
          </p15:clr>
        </p15:guide>
        <p15:guide id="4" pos="6724" userDrawn="1">
          <p15:clr>
            <a:srgbClr val="A4A3A4"/>
          </p15:clr>
        </p15:guide>
        <p15:guide id="5" pos="6792" userDrawn="1">
          <p15:clr>
            <a:srgbClr val="A4A3A4"/>
          </p15:clr>
        </p15:guide>
        <p15:guide id="6" orient="horz" pos="9525" userDrawn="1">
          <p15:clr>
            <a:srgbClr val="A4A3A4"/>
          </p15:clr>
        </p15:guide>
        <p15:guide id="7" orient="horz" pos="9593" userDrawn="1">
          <p15:clr>
            <a:srgbClr val="A4A3A4"/>
          </p15:clr>
        </p15:guide>
        <p15:guide id="8" orient="horz" pos="13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33" d="100"/>
          <a:sy n="33" d="100"/>
        </p:scale>
        <p:origin x="864" y="102"/>
      </p:cViewPr>
      <p:guideLst>
        <p:guide orient="horz" pos="67"/>
        <p:guide pos="79"/>
        <p:guide pos="147"/>
        <p:guide pos="6724"/>
        <p:guide pos="6792"/>
        <p:guide orient="horz" pos="9525"/>
        <p:guide orient="horz" pos="9593"/>
        <p:guide orient="horz" pos="1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e-chirashi.biz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B37F379-7432-4EF6-BDB1-B61E414EC4A5}"/>
              </a:ext>
            </a:extLst>
          </p:cNvPr>
          <p:cNvSpPr txBox="1"/>
          <p:nvPr userDrawn="1"/>
        </p:nvSpPr>
        <p:spPr>
          <a:xfrm>
            <a:off x="11691064" y="1704870"/>
            <a:ext cx="10238700" cy="82888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/>
              <a:t>A3</a:t>
            </a:r>
            <a:r>
              <a:rPr kumimoji="1" lang="ja-JP" altLang="en-US" sz="3600" dirty="0"/>
              <a:t>サイズ　タテ</a:t>
            </a:r>
            <a:endParaRPr kumimoji="1" lang="en-US" altLang="ja-JP" sz="3600" dirty="0"/>
          </a:p>
          <a:p>
            <a:endParaRPr kumimoji="1" lang="en-US" altLang="ja-JP" sz="2528" dirty="0"/>
          </a:p>
          <a:p>
            <a:r>
              <a:rPr kumimoji="1" lang="en-US" altLang="ja-JP" sz="2800" dirty="0"/>
              <a:t>【</a:t>
            </a:r>
            <a:r>
              <a:rPr kumimoji="1" lang="ja-JP" altLang="en-US" sz="2800" dirty="0"/>
              <a:t>デザイン作成上の注意事項</a:t>
            </a:r>
            <a:r>
              <a:rPr kumimoji="1" lang="en-US" altLang="ja-JP" sz="2800" dirty="0"/>
              <a:t>】</a:t>
            </a:r>
          </a:p>
          <a:p>
            <a:r>
              <a:rPr kumimoji="1" lang="ja-JP" altLang="en-US" sz="2800" dirty="0"/>
              <a:t>■</a:t>
            </a:r>
            <a:r>
              <a:rPr kumimoji="1" lang="ja-JP" altLang="en-US" sz="2800" dirty="0">
                <a:solidFill>
                  <a:schemeClr val="tx1"/>
                </a:solidFill>
              </a:rPr>
              <a:t>デザインはスライド全体を使って作成</a:t>
            </a:r>
            <a:r>
              <a:rPr kumimoji="1" lang="ja-JP" altLang="en-US" sz="2800" dirty="0"/>
              <a:t>してください。</a:t>
            </a:r>
            <a:endParaRPr kumimoji="1" lang="en-US" altLang="ja-JP" sz="2800" dirty="0"/>
          </a:p>
          <a:p>
            <a:r>
              <a:rPr kumimoji="1" lang="ja-JP" altLang="en-US" sz="2800" i="0" dirty="0"/>
              <a:t>■</a:t>
            </a:r>
            <a:r>
              <a:rPr kumimoji="1" lang="ja-JP" altLang="en-US" sz="2800" i="0" dirty="0">
                <a:solidFill>
                  <a:srgbClr val="00B0F0"/>
                </a:solidFill>
              </a:rPr>
              <a:t>外側（青色）のガイドラインの内側が仕上がりサイズ</a:t>
            </a:r>
            <a:r>
              <a:rPr kumimoji="1" lang="ja-JP" altLang="en-US" sz="2800" i="0" dirty="0"/>
              <a:t>です。</a:t>
            </a:r>
            <a:endParaRPr kumimoji="1" lang="en-US" altLang="ja-JP" sz="2800" i="0" dirty="0"/>
          </a:p>
          <a:p>
            <a:r>
              <a:rPr kumimoji="1" lang="ja-JP" altLang="en-US" sz="2800" i="0" dirty="0"/>
              <a:t>■</a:t>
            </a:r>
            <a:r>
              <a:rPr kumimoji="1" lang="ja-JP" altLang="en-US" sz="2800" i="0" dirty="0">
                <a:solidFill>
                  <a:srgbClr val="FF0000"/>
                </a:solidFill>
              </a:rPr>
              <a:t>内側（赤色）のガイドラインよりも内側に</a:t>
            </a:r>
            <a:endParaRPr kumimoji="1" lang="en-US" altLang="ja-JP" sz="2800" i="0" dirty="0">
              <a:solidFill>
                <a:srgbClr val="FF0000"/>
              </a:solidFill>
            </a:endParaRPr>
          </a:p>
          <a:p>
            <a:r>
              <a:rPr kumimoji="1" lang="ja-JP" altLang="en-US" sz="2800" i="0" dirty="0">
                <a:solidFill>
                  <a:srgbClr val="FF0000"/>
                </a:solidFill>
              </a:rPr>
              <a:t>  「切れると困る文字や絵柄」を配置</a:t>
            </a:r>
            <a:r>
              <a:rPr kumimoji="1" lang="ja-JP" altLang="en-US" sz="2800" i="0" dirty="0"/>
              <a:t>してください。</a:t>
            </a:r>
            <a:endParaRPr kumimoji="1" lang="en-US" altLang="ja-JP" sz="2800" i="0" dirty="0"/>
          </a:p>
          <a:p>
            <a:r>
              <a:rPr kumimoji="1" lang="ja-JP" altLang="en-US" sz="2800" i="0" dirty="0"/>
              <a:t>■両面印刷の場合はスライドを複製してください。</a:t>
            </a:r>
            <a:endParaRPr kumimoji="1" lang="en-US" altLang="ja-JP" sz="2800" i="0" dirty="0"/>
          </a:p>
          <a:p>
            <a:endParaRPr kumimoji="1" lang="en-US" altLang="ja-JP" sz="2528" dirty="0"/>
          </a:p>
          <a:p>
            <a:r>
              <a:rPr kumimoji="1" lang="en-US" altLang="ja-JP" sz="2528" dirty="0"/>
              <a:t>【</a:t>
            </a:r>
            <a:r>
              <a:rPr kumimoji="1" lang="ja-JP" altLang="en-US" sz="2528" dirty="0"/>
              <a:t>データ保存時の注意事項</a:t>
            </a:r>
            <a:r>
              <a:rPr kumimoji="1" lang="en-US" altLang="ja-JP" sz="2528" dirty="0"/>
              <a:t>】</a:t>
            </a:r>
          </a:p>
          <a:p>
            <a:r>
              <a:rPr kumimoji="1" lang="ja-JP" altLang="en-US" sz="2528" dirty="0"/>
              <a:t>左上のツールバーのファイルを選択</a:t>
            </a:r>
            <a:endParaRPr kumimoji="1" lang="en-US" altLang="ja-JP" sz="2528" dirty="0"/>
          </a:p>
          <a:p>
            <a:r>
              <a:rPr kumimoji="1" lang="ja-JP" altLang="en-US" sz="2528" dirty="0"/>
              <a:t>　→名前を付けて保存</a:t>
            </a:r>
            <a:endParaRPr kumimoji="1" lang="en-US" altLang="ja-JP" sz="2528" dirty="0"/>
          </a:p>
          <a:p>
            <a:r>
              <a:rPr kumimoji="1" lang="ja-JP" altLang="en-US" sz="2528" dirty="0"/>
              <a:t>　　→保存先の選択</a:t>
            </a:r>
            <a:endParaRPr kumimoji="1" lang="en-US" altLang="ja-JP" sz="2528" dirty="0"/>
          </a:p>
          <a:p>
            <a:r>
              <a:rPr kumimoji="1" lang="ja-JP" altLang="en-US" sz="2528" dirty="0"/>
              <a:t>　　　→ファイル名の入力</a:t>
            </a:r>
            <a:endParaRPr kumimoji="1" lang="en-US" altLang="ja-JP" sz="2528" dirty="0"/>
          </a:p>
          <a:p>
            <a:r>
              <a:rPr kumimoji="1" lang="ja-JP" altLang="en-US" sz="2528" dirty="0"/>
              <a:t>　　　　→</a:t>
            </a:r>
            <a:r>
              <a:rPr kumimoji="1" lang="ja-JP" altLang="en-US" sz="2528" dirty="0">
                <a:solidFill>
                  <a:schemeClr val="accent4">
                    <a:lumMod val="75000"/>
                  </a:schemeClr>
                </a:solidFill>
              </a:rPr>
              <a:t>ファイル名入力欄下の</a:t>
            </a:r>
            <a:endParaRPr kumimoji="1" lang="en-US" altLang="ja-JP" sz="2528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2528" dirty="0">
                <a:solidFill>
                  <a:schemeClr val="accent4">
                    <a:lumMod val="75000"/>
                  </a:schemeClr>
                </a:solidFill>
              </a:rPr>
              <a:t>			</a:t>
            </a:r>
            <a:r>
              <a:rPr kumimoji="1" lang="ja-JP" altLang="en-US" sz="2528" dirty="0">
                <a:solidFill>
                  <a:schemeClr val="accent4">
                    <a:lumMod val="75000"/>
                  </a:schemeClr>
                </a:solidFill>
              </a:rPr>
              <a:t>   「</a:t>
            </a:r>
            <a:r>
              <a:rPr kumimoji="1" lang="en-US" altLang="ja-JP" sz="2528" dirty="0">
                <a:solidFill>
                  <a:schemeClr val="accent4">
                    <a:lumMod val="75000"/>
                  </a:schemeClr>
                </a:solidFill>
              </a:rPr>
              <a:t>PowerPoint</a:t>
            </a:r>
            <a:r>
              <a:rPr kumimoji="1" lang="ja-JP" altLang="en-US" sz="2528" dirty="0">
                <a:solidFill>
                  <a:schemeClr val="accent4">
                    <a:lumMod val="75000"/>
                  </a:schemeClr>
                </a:solidFill>
              </a:rPr>
              <a:t>プレゼンテーション</a:t>
            </a:r>
            <a:r>
              <a:rPr kumimoji="1" lang="en-US" altLang="ja-JP" sz="2528" dirty="0">
                <a:solidFill>
                  <a:schemeClr val="accent4">
                    <a:lumMod val="75000"/>
                  </a:schemeClr>
                </a:solidFill>
              </a:rPr>
              <a:t>(*.pptx)</a:t>
            </a:r>
            <a:r>
              <a:rPr kumimoji="1" lang="ja-JP" altLang="en-US" sz="2528" dirty="0">
                <a:solidFill>
                  <a:schemeClr val="accent4">
                    <a:lumMod val="75000"/>
                  </a:schemeClr>
                </a:solidFill>
              </a:rPr>
              <a:t>」を</a:t>
            </a:r>
            <a:endParaRPr kumimoji="1" lang="en-US" altLang="ja-JP" sz="2528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2528" dirty="0">
                <a:solidFill>
                  <a:schemeClr val="accent4">
                    <a:lumMod val="75000"/>
                  </a:schemeClr>
                </a:solidFill>
              </a:rPr>
              <a:t>　　　　　「</a:t>
            </a:r>
            <a:r>
              <a:rPr kumimoji="1" lang="en-US" altLang="ja-JP" sz="2528" dirty="0">
                <a:solidFill>
                  <a:schemeClr val="accent4">
                    <a:lumMod val="75000"/>
                  </a:schemeClr>
                </a:solidFill>
              </a:rPr>
              <a:t>PDF(*.pdf)</a:t>
            </a:r>
            <a:r>
              <a:rPr kumimoji="1" lang="ja-JP" altLang="en-US" sz="2528" dirty="0">
                <a:solidFill>
                  <a:schemeClr val="accent4">
                    <a:lumMod val="75000"/>
                  </a:schemeClr>
                </a:solidFill>
              </a:rPr>
              <a:t>」に変更</a:t>
            </a:r>
            <a:endParaRPr kumimoji="1" lang="en-US" altLang="ja-JP" sz="2528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2528" dirty="0">
                <a:solidFill>
                  <a:schemeClr val="accent4">
                    <a:lumMod val="75000"/>
                  </a:schemeClr>
                </a:solidFill>
              </a:rPr>
              <a:t>　　　　　</a:t>
            </a:r>
            <a:r>
              <a:rPr kumimoji="1" lang="en-US" altLang="ja-JP" sz="2528" dirty="0">
                <a:solidFill>
                  <a:schemeClr val="accent4">
                    <a:lumMod val="75000"/>
                  </a:schemeClr>
                </a:solidFill>
              </a:rPr>
              <a:t>※</a:t>
            </a:r>
            <a:r>
              <a:rPr kumimoji="1" lang="ja-JP" altLang="en-US" sz="2528" dirty="0">
                <a:solidFill>
                  <a:schemeClr val="accent4">
                    <a:lumMod val="75000"/>
                  </a:schemeClr>
                </a:solidFill>
              </a:rPr>
              <a:t>その他のオプション</a:t>
            </a:r>
            <a:r>
              <a:rPr kumimoji="1" lang="en-US" altLang="ja-JP" sz="2528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2528" dirty="0">
                <a:solidFill>
                  <a:schemeClr val="accent4">
                    <a:lumMod val="75000"/>
                  </a:schemeClr>
                </a:solidFill>
              </a:rPr>
              <a:t>ツール</a:t>
            </a:r>
            <a:r>
              <a:rPr kumimoji="1" lang="en-US" altLang="ja-JP" sz="2528" dirty="0">
                <a:solidFill>
                  <a:schemeClr val="accent4">
                    <a:lumMod val="75000"/>
                  </a:schemeClr>
                </a:solidFill>
              </a:rPr>
              <a:t>&gt;</a:t>
            </a:r>
            <a:r>
              <a:rPr kumimoji="1" lang="ja-JP" altLang="en-US" sz="2528" dirty="0">
                <a:solidFill>
                  <a:schemeClr val="accent4">
                    <a:lumMod val="75000"/>
                  </a:schemeClr>
                </a:solidFill>
              </a:rPr>
              <a:t>画像の圧縮で</a:t>
            </a:r>
            <a:endParaRPr kumimoji="1" lang="en-US" altLang="ja-JP" sz="2528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en-US" altLang="ja-JP" sz="2528" dirty="0">
                <a:solidFill>
                  <a:schemeClr val="accent4">
                    <a:lumMod val="75000"/>
                  </a:schemeClr>
                </a:solidFill>
              </a:rPr>
              <a:t>			</a:t>
            </a:r>
            <a:r>
              <a:rPr kumimoji="1" lang="ja-JP" altLang="en-US" sz="2528" dirty="0">
                <a:solidFill>
                  <a:schemeClr val="accent4">
                    <a:lumMod val="75000"/>
                  </a:schemeClr>
                </a:solidFill>
              </a:rPr>
              <a:t>　「高品質」に設定をお勧めします。</a:t>
            </a:r>
            <a:endParaRPr kumimoji="1" lang="en-US" altLang="ja-JP" sz="2528" dirty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kumimoji="1" lang="ja-JP" altLang="en-US" sz="2528" dirty="0"/>
              <a:t>　　　　　→保存</a:t>
            </a:r>
            <a:endParaRPr kumimoji="1" lang="en-US" altLang="ja-JP" sz="2528" dirty="0"/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C0F928BD-F637-4AF7-4C55-32FD3FE3751B}"/>
              </a:ext>
            </a:extLst>
          </p:cNvPr>
          <p:cNvGrpSpPr/>
          <p:nvPr userDrawn="1"/>
        </p:nvGrpSpPr>
        <p:grpSpPr>
          <a:xfrm>
            <a:off x="11691064" y="10470300"/>
            <a:ext cx="4361737" cy="2209621"/>
            <a:chOff x="11241121" y="9840301"/>
            <a:chExt cx="4361737" cy="2209621"/>
          </a:xfrm>
        </p:grpSpPr>
        <p:sp>
          <p:nvSpPr>
            <p:cNvPr id="8" name="フッター プレースホルダー 17">
              <a:extLst>
                <a:ext uri="{FF2B5EF4-FFF2-40B4-BE49-F238E27FC236}">
                  <a16:creationId xmlns:a16="http://schemas.microsoft.com/office/drawing/2014/main" id="{195D9369-A27F-469D-A9C5-2DBB155FB623}"/>
                </a:ext>
              </a:extLst>
            </p:cNvPr>
            <p:cNvSpPr txBox="1">
              <a:spLocks/>
            </p:cNvSpPr>
            <p:nvPr userDrawn="1"/>
          </p:nvSpPr>
          <p:spPr>
            <a:xfrm>
              <a:off x="11241121" y="11008138"/>
              <a:ext cx="4361737" cy="26301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457200" rtl="0" eaLnBrk="1" latinLnBrk="0" hangingPunct="1">
                <a:defRPr sz="102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sz="1200" dirty="0"/>
                <a:t>Copyright © 2008-2022 e-chirashi.biz. All Rights Reserved.</a:t>
              </a: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16412ECD-9557-40D8-8162-409F89F2CD4D}"/>
                </a:ext>
              </a:extLst>
            </p:cNvPr>
            <p:cNvSpPr txBox="1"/>
            <p:nvPr userDrawn="1"/>
          </p:nvSpPr>
          <p:spPr>
            <a:xfrm>
              <a:off x="11616845" y="11311258"/>
              <a:ext cx="3909714" cy="738664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FD</a:t>
              </a:r>
              <a:r>
                <a:rPr lang="ja-JP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：</a:t>
              </a:r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0120-93-4747</a:t>
              </a:r>
            </a:p>
            <a:p>
              <a:r>
                <a:rPr lang="zh-TW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受付時間／</a:t>
              </a:r>
              <a:r>
                <a:rPr lang="en-US" altLang="zh-TW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10:00</a:t>
              </a:r>
              <a:r>
                <a:rPr lang="zh-TW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～</a:t>
              </a:r>
              <a:r>
                <a:rPr lang="en-US" altLang="zh-TW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18:30</a:t>
              </a:r>
              <a:r>
                <a:rPr lang="zh-TW" altLang="en-US" sz="1400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　定休日／土日祝</a:t>
              </a:r>
              <a:endParaRPr lang="en-US" altLang="zh-TW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  <a:p>
              <a:r>
                <a:rPr lang="en-US" altLang="ja-JP" sz="1400" dirty="0">
                  <a:latin typeface="Meiryo UI" panose="020B0604030504040204" pitchFamily="50" charset="-128"/>
                  <a:ea typeface="Meiryo UI" panose="020B0604030504040204" pitchFamily="50" charset="-128"/>
                  <a:hlinkClick r:id="rId2"/>
                </a:rPr>
                <a:t>https://www.e-chirashi.biz/</a:t>
              </a:r>
              <a:endParaRPr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pic>
          <p:nvPicPr>
            <p:cNvPr id="10" name="図 9" descr="イイチラシロゴ">
              <a:extLst>
                <a:ext uri="{FF2B5EF4-FFF2-40B4-BE49-F238E27FC236}">
                  <a16:creationId xmlns:a16="http://schemas.microsoft.com/office/drawing/2014/main" id="{846FA42F-C916-420B-BE79-6C58262A409F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3017" b="36002"/>
            <a:stretch/>
          </p:blipFill>
          <p:spPr>
            <a:xfrm>
              <a:off x="11691063" y="9840301"/>
              <a:ext cx="3761279" cy="1167837"/>
            </a:xfrm>
            <a:prstGeom prst="rect">
              <a:avLst/>
            </a:prstGeom>
          </p:spPr>
        </p:pic>
      </p:grp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11D2434B-A152-4D77-ACFC-557E1432CE04}"/>
              </a:ext>
            </a:extLst>
          </p:cNvPr>
          <p:cNvCxnSpPr>
            <a:cxnSpLocks/>
          </p:cNvCxnSpPr>
          <p:nvPr userDrawn="1"/>
        </p:nvCxnSpPr>
        <p:spPr>
          <a:xfrm>
            <a:off x="10800000" y="-4587629"/>
            <a:ext cx="0" cy="4579818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3D9C2C87-A539-4661-9318-AF12C4D67F58}"/>
              </a:ext>
            </a:extLst>
          </p:cNvPr>
          <p:cNvCxnSpPr>
            <a:cxnSpLocks/>
          </p:cNvCxnSpPr>
          <p:nvPr userDrawn="1"/>
        </p:nvCxnSpPr>
        <p:spPr>
          <a:xfrm>
            <a:off x="108000" y="-4587629"/>
            <a:ext cx="0" cy="4579818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>
            <a:extLst>
              <a:ext uri="{FF2B5EF4-FFF2-40B4-BE49-F238E27FC236}">
                <a16:creationId xmlns:a16="http://schemas.microsoft.com/office/drawing/2014/main" id="{014CBD63-3F2B-4BEF-B451-8753BA64786A}"/>
              </a:ext>
            </a:extLst>
          </p:cNvPr>
          <p:cNvCxnSpPr>
            <a:cxnSpLocks/>
          </p:cNvCxnSpPr>
          <p:nvPr userDrawn="1"/>
        </p:nvCxnSpPr>
        <p:spPr>
          <a:xfrm>
            <a:off x="108000" y="15343061"/>
            <a:ext cx="0" cy="4579818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598E2703-6F4F-4CB9-BFEC-5E5DD6296ADC}"/>
              </a:ext>
            </a:extLst>
          </p:cNvPr>
          <p:cNvCxnSpPr>
            <a:cxnSpLocks/>
          </p:cNvCxnSpPr>
          <p:nvPr userDrawn="1"/>
        </p:nvCxnSpPr>
        <p:spPr>
          <a:xfrm>
            <a:off x="10800000" y="15343061"/>
            <a:ext cx="0" cy="4579818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F93F1063-2A97-4323-B924-844C393C7275}"/>
              </a:ext>
            </a:extLst>
          </p:cNvPr>
          <p:cNvCxnSpPr>
            <a:cxnSpLocks/>
          </p:cNvCxnSpPr>
          <p:nvPr userDrawn="1"/>
        </p:nvCxnSpPr>
        <p:spPr>
          <a:xfrm>
            <a:off x="-4122317" y="108000"/>
            <a:ext cx="4111627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FB60880D-DB0C-40C9-B49E-B2F29367C19C}"/>
              </a:ext>
            </a:extLst>
          </p:cNvPr>
          <p:cNvCxnSpPr>
            <a:cxnSpLocks/>
          </p:cNvCxnSpPr>
          <p:nvPr userDrawn="1"/>
        </p:nvCxnSpPr>
        <p:spPr>
          <a:xfrm>
            <a:off x="10912167" y="15228000"/>
            <a:ext cx="4111627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8305944B-A586-43BB-9BF3-64D3D3B7AAF6}"/>
              </a:ext>
            </a:extLst>
          </p:cNvPr>
          <p:cNvCxnSpPr>
            <a:cxnSpLocks/>
          </p:cNvCxnSpPr>
          <p:nvPr userDrawn="1"/>
        </p:nvCxnSpPr>
        <p:spPr>
          <a:xfrm>
            <a:off x="-4119421" y="15228000"/>
            <a:ext cx="4111627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0E174519-4E99-4785-B00C-8C0BDBFC7195}"/>
              </a:ext>
            </a:extLst>
          </p:cNvPr>
          <p:cNvCxnSpPr>
            <a:cxnSpLocks/>
          </p:cNvCxnSpPr>
          <p:nvPr userDrawn="1"/>
        </p:nvCxnSpPr>
        <p:spPr>
          <a:xfrm>
            <a:off x="10912167" y="108000"/>
            <a:ext cx="4111627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9855F34D-015E-415D-B43A-C71D51FB5DC9}"/>
              </a:ext>
            </a:extLst>
          </p:cNvPr>
          <p:cNvCxnSpPr>
            <a:cxnSpLocks/>
          </p:cNvCxnSpPr>
          <p:nvPr userDrawn="1"/>
        </p:nvCxnSpPr>
        <p:spPr>
          <a:xfrm>
            <a:off x="-4122317" y="216000"/>
            <a:ext cx="411162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849C90B7-4032-486D-A1C2-EF5789111C43}"/>
              </a:ext>
            </a:extLst>
          </p:cNvPr>
          <p:cNvCxnSpPr>
            <a:cxnSpLocks/>
          </p:cNvCxnSpPr>
          <p:nvPr userDrawn="1"/>
        </p:nvCxnSpPr>
        <p:spPr>
          <a:xfrm>
            <a:off x="10912167" y="216000"/>
            <a:ext cx="411162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A569CBED-D8AB-462A-A488-28FBD8A3CC68}"/>
              </a:ext>
            </a:extLst>
          </p:cNvPr>
          <p:cNvCxnSpPr>
            <a:cxnSpLocks/>
          </p:cNvCxnSpPr>
          <p:nvPr userDrawn="1"/>
        </p:nvCxnSpPr>
        <p:spPr>
          <a:xfrm>
            <a:off x="-4120535" y="15120000"/>
            <a:ext cx="411162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B1AD05A6-6FE8-4549-ADA2-AD9AE8B39A74}"/>
              </a:ext>
            </a:extLst>
          </p:cNvPr>
          <p:cNvCxnSpPr>
            <a:cxnSpLocks/>
          </p:cNvCxnSpPr>
          <p:nvPr userDrawn="1"/>
        </p:nvCxnSpPr>
        <p:spPr>
          <a:xfrm>
            <a:off x="10912167" y="15120000"/>
            <a:ext cx="4111627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4C1C6637-44BA-4A75-9E3E-BFAEA11AF099}"/>
              </a:ext>
            </a:extLst>
          </p:cNvPr>
          <p:cNvCxnSpPr>
            <a:cxnSpLocks/>
          </p:cNvCxnSpPr>
          <p:nvPr userDrawn="1"/>
        </p:nvCxnSpPr>
        <p:spPr>
          <a:xfrm>
            <a:off x="216000" y="-4587629"/>
            <a:ext cx="0" cy="457981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6E1DF4F3-C6BA-49E7-A5BD-978042C16C12}"/>
              </a:ext>
            </a:extLst>
          </p:cNvPr>
          <p:cNvCxnSpPr>
            <a:cxnSpLocks/>
          </p:cNvCxnSpPr>
          <p:nvPr userDrawn="1"/>
        </p:nvCxnSpPr>
        <p:spPr>
          <a:xfrm>
            <a:off x="10692000" y="-4587629"/>
            <a:ext cx="0" cy="457981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3036F581-FCC1-43CE-9665-B3D64DAA6F1B}"/>
              </a:ext>
            </a:extLst>
          </p:cNvPr>
          <p:cNvCxnSpPr>
            <a:cxnSpLocks/>
          </p:cNvCxnSpPr>
          <p:nvPr userDrawn="1"/>
        </p:nvCxnSpPr>
        <p:spPr>
          <a:xfrm>
            <a:off x="10692000" y="15343061"/>
            <a:ext cx="0" cy="457981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B4632249-2970-4EE6-8892-33956674EEF9}"/>
              </a:ext>
            </a:extLst>
          </p:cNvPr>
          <p:cNvCxnSpPr>
            <a:cxnSpLocks/>
          </p:cNvCxnSpPr>
          <p:nvPr userDrawn="1"/>
        </p:nvCxnSpPr>
        <p:spPr>
          <a:xfrm>
            <a:off x="216000" y="15343061"/>
            <a:ext cx="0" cy="457981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0470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3274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5833" y="816460"/>
            <a:ext cx="2351976" cy="1299591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9906" y="816460"/>
            <a:ext cx="6919580" cy="1299591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658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3795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25" y="3823167"/>
            <a:ext cx="9407902" cy="6379037"/>
          </a:xfrm>
        </p:spPr>
        <p:txBody>
          <a:bodyPr anchor="b"/>
          <a:lstStyle>
            <a:lvl1pPr>
              <a:defRPr sz="715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225" y="10262552"/>
            <a:ext cx="9407902" cy="3354585"/>
          </a:xfrm>
        </p:spPr>
        <p:txBody>
          <a:bodyPr/>
          <a:lstStyle>
            <a:lvl1pPr marL="0" indent="0">
              <a:buNone/>
              <a:defRPr sz="2863">
                <a:solidFill>
                  <a:schemeClr val="tx1"/>
                </a:solidFill>
              </a:defRPr>
            </a:lvl1pPr>
            <a:lvl2pPr marL="545394" indent="0">
              <a:buNone/>
              <a:defRPr sz="2386">
                <a:solidFill>
                  <a:schemeClr val="tx1">
                    <a:tint val="75000"/>
                  </a:schemeClr>
                </a:solidFill>
              </a:defRPr>
            </a:lvl2pPr>
            <a:lvl3pPr marL="1090788" indent="0">
              <a:buNone/>
              <a:defRPr sz="2147">
                <a:solidFill>
                  <a:schemeClr val="tx1">
                    <a:tint val="75000"/>
                  </a:schemeClr>
                </a:solidFill>
              </a:defRPr>
            </a:lvl3pPr>
            <a:lvl4pPr marL="1636182" indent="0">
              <a:buNone/>
              <a:defRPr sz="1909">
                <a:solidFill>
                  <a:schemeClr val="tx1">
                    <a:tint val="75000"/>
                  </a:schemeClr>
                </a:solidFill>
              </a:defRPr>
            </a:lvl4pPr>
            <a:lvl5pPr marL="2181576" indent="0">
              <a:buNone/>
              <a:defRPr sz="1909">
                <a:solidFill>
                  <a:schemeClr val="tx1">
                    <a:tint val="75000"/>
                  </a:schemeClr>
                </a:solidFill>
              </a:defRPr>
            </a:lvl5pPr>
            <a:lvl6pPr marL="2726969" indent="0">
              <a:buNone/>
              <a:defRPr sz="1909">
                <a:solidFill>
                  <a:schemeClr val="tx1">
                    <a:tint val="75000"/>
                  </a:schemeClr>
                </a:solidFill>
              </a:defRPr>
            </a:lvl6pPr>
            <a:lvl7pPr marL="3272363" indent="0">
              <a:buNone/>
              <a:defRPr sz="1909">
                <a:solidFill>
                  <a:schemeClr val="tx1">
                    <a:tint val="75000"/>
                  </a:schemeClr>
                </a:solidFill>
              </a:defRPr>
            </a:lvl7pPr>
            <a:lvl8pPr marL="3817757" indent="0">
              <a:buNone/>
              <a:defRPr sz="1909">
                <a:solidFill>
                  <a:schemeClr val="tx1">
                    <a:tint val="75000"/>
                  </a:schemeClr>
                </a:solidFill>
              </a:defRPr>
            </a:lvl8pPr>
            <a:lvl9pPr marL="4363151" indent="0">
              <a:buNone/>
              <a:defRPr sz="190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28683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905" y="4082300"/>
            <a:ext cx="4635778" cy="97300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2030" y="4082300"/>
            <a:ext cx="4635778" cy="97300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52326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816464"/>
            <a:ext cx="9407902" cy="296410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1327" y="3759267"/>
            <a:ext cx="4614473" cy="1842359"/>
          </a:xfrm>
        </p:spPr>
        <p:txBody>
          <a:bodyPr anchor="b"/>
          <a:lstStyle>
            <a:lvl1pPr marL="0" indent="0">
              <a:buNone/>
              <a:defRPr sz="2863" b="1"/>
            </a:lvl1pPr>
            <a:lvl2pPr marL="545394" indent="0">
              <a:buNone/>
              <a:defRPr sz="2386" b="1"/>
            </a:lvl2pPr>
            <a:lvl3pPr marL="1090788" indent="0">
              <a:buNone/>
              <a:defRPr sz="2147" b="1"/>
            </a:lvl3pPr>
            <a:lvl4pPr marL="1636182" indent="0">
              <a:buNone/>
              <a:defRPr sz="1909" b="1"/>
            </a:lvl4pPr>
            <a:lvl5pPr marL="2181576" indent="0">
              <a:buNone/>
              <a:defRPr sz="1909" b="1"/>
            </a:lvl5pPr>
            <a:lvl6pPr marL="2726969" indent="0">
              <a:buNone/>
              <a:defRPr sz="1909" b="1"/>
            </a:lvl6pPr>
            <a:lvl7pPr marL="3272363" indent="0">
              <a:buNone/>
              <a:defRPr sz="1909" b="1"/>
            </a:lvl7pPr>
            <a:lvl8pPr marL="3817757" indent="0">
              <a:buNone/>
              <a:defRPr sz="1909" b="1"/>
            </a:lvl8pPr>
            <a:lvl9pPr marL="4363151" indent="0">
              <a:buNone/>
              <a:defRPr sz="190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1327" y="5601626"/>
            <a:ext cx="4614473" cy="823914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22030" y="3759267"/>
            <a:ext cx="4637199" cy="1842359"/>
          </a:xfrm>
        </p:spPr>
        <p:txBody>
          <a:bodyPr anchor="b"/>
          <a:lstStyle>
            <a:lvl1pPr marL="0" indent="0">
              <a:buNone/>
              <a:defRPr sz="2863" b="1"/>
            </a:lvl1pPr>
            <a:lvl2pPr marL="545394" indent="0">
              <a:buNone/>
              <a:defRPr sz="2386" b="1"/>
            </a:lvl2pPr>
            <a:lvl3pPr marL="1090788" indent="0">
              <a:buNone/>
              <a:defRPr sz="2147" b="1"/>
            </a:lvl3pPr>
            <a:lvl4pPr marL="1636182" indent="0">
              <a:buNone/>
              <a:defRPr sz="1909" b="1"/>
            </a:lvl4pPr>
            <a:lvl5pPr marL="2181576" indent="0">
              <a:buNone/>
              <a:defRPr sz="1909" b="1"/>
            </a:lvl5pPr>
            <a:lvl6pPr marL="2726969" indent="0">
              <a:buNone/>
              <a:defRPr sz="1909" b="1"/>
            </a:lvl6pPr>
            <a:lvl7pPr marL="3272363" indent="0">
              <a:buNone/>
              <a:defRPr sz="1909" b="1"/>
            </a:lvl7pPr>
            <a:lvl8pPr marL="3817757" indent="0">
              <a:buNone/>
              <a:defRPr sz="1909" b="1"/>
            </a:lvl8pPr>
            <a:lvl9pPr marL="4363151" indent="0">
              <a:buNone/>
              <a:defRPr sz="1909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22030" y="5601626"/>
            <a:ext cx="4637199" cy="823914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83915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8617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8641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1022350"/>
            <a:ext cx="3518021" cy="3578225"/>
          </a:xfrm>
        </p:spPr>
        <p:txBody>
          <a:bodyPr anchor="b"/>
          <a:lstStyle>
            <a:lvl1pPr>
              <a:defRPr sz="381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99" y="2207995"/>
            <a:ext cx="5522030" cy="10897967"/>
          </a:xfrm>
        </p:spPr>
        <p:txBody>
          <a:bodyPr/>
          <a:lstStyle>
            <a:lvl1pPr>
              <a:defRPr sz="3817"/>
            </a:lvl1pPr>
            <a:lvl2pPr>
              <a:defRPr sz="3340"/>
            </a:lvl2pPr>
            <a:lvl3pPr>
              <a:defRPr sz="2863"/>
            </a:lvl3pPr>
            <a:lvl4pPr>
              <a:defRPr sz="2386"/>
            </a:lvl4pPr>
            <a:lvl5pPr>
              <a:defRPr sz="2386"/>
            </a:lvl5pPr>
            <a:lvl6pPr>
              <a:defRPr sz="2386"/>
            </a:lvl6pPr>
            <a:lvl7pPr>
              <a:defRPr sz="2386"/>
            </a:lvl7pPr>
            <a:lvl8pPr>
              <a:defRPr sz="2386"/>
            </a:lvl8pPr>
            <a:lvl9pPr>
              <a:defRPr sz="238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6" y="4600575"/>
            <a:ext cx="3518021" cy="8523134"/>
          </a:xfrm>
        </p:spPr>
        <p:txBody>
          <a:bodyPr/>
          <a:lstStyle>
            <a:lvl1pPr marL="0" indent="0">
              <a:buNone/>
              <a:defRPr sz="1909"/>
            </a:lvl1pPr>
            <a:lvl2pPr marL="545394" indent="0">
              <a:buNone/>
              <a:defRPr sz="1670"/>
            </a:lvl2pPr>
            <a:lvl3pPr marL="1090788" indent="0">
              <a:buNone/>
              <a:defRPr sz="1431"/>
            </a:lvl3pPr>
            <a:lvl4pPr marL="1636182" indent="0">
              <a:buNone/>
              <a:defRPr sz="1193"/>
            </a:lvl4pPr>
            <a:lvl5pPr marL="2181576" indent="0">
              <a:buNone/>
              <a:defRPr sz="1193"/>
            </a:lvl5pPr>
            <a:lvl6pPr marL="2726969" indent="0">
              <a:buNone/>
              <a:defRPr sz="1193"/>
            </a:lvl6pPr>
            <a:lvl7pPr marL="3272363" indent="0">
              <a:buNone/>
              <a:defRPr sz="1193"/>
            </a:lvl7pPr>
            <a:lvl8pPr marL="3817757" indent="0">
              <a:buNone/>
              <a:defRPr sz="1193"/>
            </a:lvl8pPr>
            <a:lvl9pPr marL="4363151" indent="0">
              <a:buNone/>
              <a:defRPr sz="119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5470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6" y="1022350"/>
            <a:ext cx="3518021" cy="3578225"/>
          </a:xfrm>
        </p:spPr>
        <p:txBody>
          <a:bodyPr anchor="b"/>
          <a:lstStyle>
            <a:lvl1pPr>
              <a:defRPr sz="381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37199" y="2207995"/>
            <a:ext cx="5522030" cy="10897967"/>
          </a:xfrm>
        </p:spPr>
        <p:txBody>
          <a:bodyPr anchor="t"/>
          <a:lstStyle>
            <a:lvl1pPr marL="0" indent="0">
              <a:buNone/>
              <a:defRPr sz="3817"/>
            </a:lvl1pPr>
            <a:lvl2pPr marL="545394" indent="0">
              <a:buNone/>
              <a:defRPr sz="3340"/>
            </a:lvl2pPr>
            <a:lvl3pPr marL="1090788" indent="0">
              <a:buNone/>
              <a:defRPr sz="2863"/>
            </a:lvl3pPr>
            <a:lvl4pPr marL="1636182" indent="0">
              <a:buNone/>
              <a:defRPr sz="2386"/>
            </a:lvl4pPr>
            <a:lvl5pPr marL="2181576" indent="0">
              <a:buNone/>
              <a:defRPr sz="2386"/>
            </a:lvl5pPr>
            <a:lvl6pPr marL="2726969" indent="0">
              <a:buNone/>
              <a:defRPr sz="2386"/>
            </a:lvl6pPr>
            <a:lvl7pPr marL="3272363" indent="0">
              <a:buNone/>
              <a:defRPr sz="2386"/>
            </a:lvl7pPr>
            <a:lvl8pPr marL="3817757" indent="0">
              <a:buNone/>
              <a:defRPr sz="2386"/>
            </a:lvl8pPr>
            <a:lvl9pPr marL="4363151" indent="0">
              <a:buNone/>
              <a:defRPr sz="238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6" y="4600575"/>
            <a:ext cx="3518021" cy="8523134"/>
          </a:xfrm>
        </p:spPr>
        <p:txBody>
          <a:bodyPr/>
          <a:lstStyle>
            <a:lvl1pPr marL="0" indent="0">
              <a:buNone/>
              <a:defRPr sz="1909"/>
            </a:lvl1pPr>
            <a:lvl2pPr marL="545394" indent="0">
              <a:buNone/>
              <a:defRPr sz="1670"/>
            </a:lvl2pPr>
            <a:lvl3pPr marL="1090788" indent="0">
              <a:buNone/>
              <a:defRPr sz="1431"/>
            </a:lvl3pPr>
            <a:lvl4pPr marL="1636182" indent="0">
              <a:buNone/>
              <a:defRPr sz="1193"/>
            </a:lvl4pPr>
            <a:lvl5pPr marL="2181576" indent="0">
              <a:buNone/>
              <a:defRPr sz="1193"/>
            </a:lvl5pPr>
            <a:lvl6pPr marL="2726969" indent="0">
              <a:buNone/>
              <a:defRPr sz="1193"/>
            </a:lvl6pPr>
            <a:lvl7pPr marL="3272363" indent="0">
              <a:buNone/>
              <a:defRPr sz="1193"/>
            </a:lvl7pPr>
            <a:lvl8pPr marL="3817757" indent="0">
              <a:buNone/>
              <a:defRPr sz="1193"/>
            </a:lvl8pPr>
            <a:lvl9pPr marL="4363151" indent="0">
              <a:buNone/>
              <a:defRPr sz="1193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205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906" y="816464"/>
            <a:ext cx="9407902" cy="2964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906" y="4082300"/>
            <a:ext cx="9407902" cy="9730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5" y="14213508"/>
            <a:ext cx="2454235" cy="816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2175B-DE2A-4C3E-BB1B-12FAD976CA75}" type="datetimeFigureOut">
              <a:rPr kumimoji="1" lang="ja-JP" altLang="en-US" smtClean="0"/>
              <a:t>2022/7/20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14213508"/>
            <a:ext cx="3681353" cy="816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3" y="14213508"/>
            <a:ext cx="2454235" cy="8164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8B27A-0DA9-4B78-B488-F20E63DF284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8764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90788" rtl="0" eaLnBrk="1" latinLnBrk="0" hangingPunct="1">
        <a:lnSpc>
          <a:spcPct val="90000"/>
        </a:lnSpc>
        <a:spcBef>
          <a:spcPct val="0"/>
        </a:spcBef>
        <a:buNone/>
        <a:defRPr kumimoji="1" sz="524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2697" indent="-272697" algn="l" defTabSz="1090788" rtl="0" eaLnBrk="1" latinLnBrk="0" hangingPunct="1">
        <a:lnSpc>
          <a:spcPct val="90000"/>
        </a:lnSpc>
        <a:spcBef>
          <a:spcPts val="1193"/>
        </a:spcBef>
        <a:buFont typeface="Arial" panose="020B0604020202020204" pitchFamily="34" charset="0"/>
        <a:buChar char="•"/>
        <a:defRPr kumimoji="1" sz="3340" kern="1200">
          <a:solidFill>
            <a:schemeClr val="tx1"/>
          </a:solidFill>
          <a:latin typeface="+mn-lt"/>
          <a:ea typeface="+mn-ea"/>
          <a:cs typeface="+mn-cs"/>
        </a:defRPr>
      </a:lvl1pPr>
      <a:lvl2pPr marL="818091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363485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386" kern="1200">
          <a:solidFill>
            <a:schemeClr val="tx1"/>
          </a:solidFill>
          <a:latin typeface="+mn-lt"/>
          <a:ea typeface="+mn-ea"/>
          <a:cs typeface="+mn-cs"/>
        </a:defRPr>
      </a:lvl3pPr>
      <a:lvl4pPr marL="1908879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4pPr>
      <a:lvl5pPr marL="2454272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5pPr>
      <a:lvl6pPr marL="2999666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6pPr>
      <a:lvl7pPr marL="3545060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7pPr>
      <a:lvl8pPr marL="4090454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8pPr>
      <a:lvl9pPr marL="4635848" indent="-272697" algn="l" defTabSz="1090788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0788" rtl="0" eaLnBrk="1" latinLnBrk="0" hangingPunct="1"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1pPr>
      <a:lvl2pPr marL="545394" algn="l" defTabSz="1090788" rtl="0" eaLnBrk="1" latinLnBrk="0" hangingPunct="1"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2pPr>
      <a:lvl3pPr marL="1090788" algn="l" defTabSz="1090788" rtl="0" eaLnBrk="1" latinLnBrk="0" hangingPunct="1"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3pPr>
      <a:lvl4pPr marL="1636182" algn="l" defTabSz="1090788" rtl="0" eaLnBrk="1" latinLnBrk="0" hangingPunct="1"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4pPr>
      <a:lvl5pPr marL="2181576" algn="l" defTabSz="1090788" rtl="0" eaLnBrk="1" latinLnBrk="0" hangingPunct="1"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5pPr>
      <a:lvl6pPr marL="2726969" algn="l" defTabSz="1090788" rtl="0" eaLnBrk="1" latinLnBrk="0" hangingPunct="1"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6pPr>
      <a:lvl7pPr marL="3272363" algn="l" defTabSz="1090788" rtl="0" eaLnBrk="1" latinLnBrk="0" hangingPunct="1"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7pPr>
      <a:lvl8pPr marL="3817757" algn="l" defTabSz="1090788" rtl="0" eaLnBrk="1" latinLnBrk="0" hangingPunct="1"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8pPr>
      <a:lvl9pPr marL="4363151" algn="l" defTabSz="1090788" rtl="0" eaLnBrk="1" latinLnBrk="0" hangingPunct="1">
        <a:defRPr kumimoji="1" sz="21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813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168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Meiryo UI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A3タテ</dc:title>
  <dc:subject/>
  <dc:creator>イイチラシ</dc:creator>
  <cp:lastModifiedBy>e-chirashi</cp:lastModifiedBy>
  <cp:revision>21</cp:revision>
  <dcterms:created xsi:type="dcterms:W3CDTF">2019-10-04T02:06:44Z</dcterms:created>
  <dcterms:modified xsi:type="dcterms:W3CDTF">2022-07-20T03:15:23Z</dcterms:modified>
</cp:coreProperties>
</file>