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3"/>
  </p:notesMasterIdLst>
  <p:sldIdLst>
    <p:sldId id="258" r:id="rId2"/>
  </p:sldIdLst>
  <p:sldSz cx="15335250" cy="10907713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9" userDrawn="1">
          <p15:clr>
            <a:srgbClr val="A4A3A4"/>
          </p15:clr>
        </p15:guide>
        <p15:guide id="2" pos="79" userDrawn="1">
          <p15:clr>
            <a:srgbClr val="A4A3A4"/>
          </p15:clr>
        </p15:guide>
        <p15:guide id="3" pos="135" userDrawn="1">
          <p15:clr>
            <a:srgbClr val="A4A3A4"/>
          </p15:clr>
        </p15:guide>
        <p15:guide id="4" pos="9525" userDrawn="1">
          <p15:clr>
            <a:srgbClr val="A4A3A4"/>
          </p15:clr>
        </p15:guide>
        <p15:guide id="5" pos="9593" userDrawn="1">
          <p15:clr>
            <a:srgbClr val="A4A3A4"/>
          </p15:clr>
        </p15:guide>
        <p15:guide id="6" orient="horz" pos="6724" userDrawn="1">
          <p15:clr>
            <a:srgbClr val="A4A3A4"/>
          </p15:clr>
        </p15:guide>
        <p15:guide id="7" orient="horz" pos="6815" userDrawn="1">
          <p15:clr>
            <a:srgbClr val="A4A3A4"/>
          </p15:clr>
        </p15:guide>
        <p15:guide id="8" orient="horz" pos="14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3" d="100"/>
          <a:sy n="63" d="100"/>
        </p:scale>
        <p:origin x="108" y="90"/>
      </p:cViewPr>
      <p:guideLst>
        <p:guide orient="horz" pos="79"/>
        <p:guide pos="79"/>
        <p:guide pos="135"/>
        <p:guide pos="9525"/>
        <p:guide pos="9593"/>
        <p:guide orient="horz" pos="6724"/>
        <p:guide orient="horz" pos="6815"/>
        <p:guide orient="horz" pos="14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6" d="100"/>
          <a:sy n="86" d="100"/>
        </p:scale>
        <p:origin x="2208" y="72"/>
      </p:cViewPr>
      <p:guideLst/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81AD1D-0A1A-425F-ABE4-DF48F2F736FE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944813" y="857250"/>
            <a:ext cx="32543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DCAF83-5EFE-4772-BF57-89BFDDF9BAD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6716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e-chirashi.biz/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620AFBF-968A-4502-92F7-2893987ECAF1}"/>
              </a:ext>
            </a:extLst>
          </p:cNvPr>
          <p:cNvSpPr txBox="1"/>
          <p:nvPr userDrawn="1"/>
        </p:nvSpPr>
        <p:spPr>
          <a:xfrm>
            <a:off x="15895286" y="571289"/>
            <a:ext cx="10287311" cy="5528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dirty="0"/>
              <a:t>A3</a:t>
            </a:r>
            <a:r>
              <a:rPr kumimoji="1" lang="ja-JP" altLang="en-US" sz="4000" dirty="0"/>
              <a:t>サイズ　ヨコ</a:t>
            </a:r>
            <a:endParaRPr kumimoji="1" lang="en-US" altLang="ja-JP" sz="4000" dirty="0"/>
          </a:p>
          <a:p>
            <a:endParaRPr kumimoji="1" lang="en-US" altLang="ja-JP" sz="2525" dirty="0"/>
          </a:p>
          <a:p>
            <a:r>
              <a:rPr kumimoji="1" lang="en-US" altLang="ja-JP" sz="1600" dirty="0"/>
              <a:t>【</a:t>
            </a:r>
            <a:r>
              <a:rPr kumimoji="1" lang="ja-JP" altLang="en-US" sz="1600" dirty="0"/>
              <a:t>デザイン作成上の注意事項</a:t>
            </a:r>
            <a:r>
              <a:rPr kumimoji="1" lang="en-US" altLang="ja-JP" sz="1600" dirty="0"/>
              <a:t>】</a:t>
            </a:r>
          </a:p>
          <a:p>
            <a:r>
              <a:rPr kumimoji="1" lang="ja-JP" altLang="en-US" sz="1600" dirty="0"/>
              <a:t>■</a:t>
            </a:r>
            <a:r>
              <a:rPr kumimoji="1" lang="ja-JP" altLang="en-US" sz="1600" dirty="0">
                <a:solidFill>
                  <a:schemeClr val="tx1"/>
                </a:solidFill>
              </a:rPr>
              <a:t>デザインはスライド全体を使って作成</a:t>
            </a:r>
            <a:r>
              <a:rPr kumimoji="1" lang="ja-JP" altLang="en-US" sz="1600" dirty="0"/>
              <a:t>してください。</a:t>
            </a:r>
            <a:endParaRPr kumimoji="1" lang="en-US" altLang="ja-JP" sz="1600" dirty="0"/>
          </a:p>
          <a:p>
            <a:r>
              <a:rPr kumimoji="1" lang="ja-JP" altLang="en-US" sz="1600" i="0" dirty="0"/>
              <a:t>■</a:t>
            </a:r>
            <a:r>
              <a:rPr kumimoji="1" lang="ja-JP" altLang="en-US" sz="1600" i="0" dirty="0">
                <a:solidFill>
                  <a:srgbClr val="00B0F0"/>
                </a:solidFill>
              </a:rPr>
              <a:t>外側（青色）のガイドラインの内側が仕上がりサイズ</a:t>
            </a:r>
            <a:r>
              <a:rPr kumimoji="1" lang="ja-JP" altLang="en-US" sz="1600" i="0" dirty="0"/>
              <a:t>です。</a:t>
            </a:r>
            <a:endParaRPr kumimoji="1" lang="en-US" altLang="ja-JP" sz="1600" i="0" dirty="0"/>
          </a:p>
          <a:p>
            <a:r>
              <a:rPr kumimoji="1" lang="ja-JP" altLang="en-US" sz="1600" i="0" dirty="0"/>
              <a:t>■</a:t>
            </a:r>
            <a:r>
              <a:rPr kumimoji="1" lang="ja-JP" altLang="en-US" sz="1600" i="0" dirty="0">
                <a:solidFill>
                  <a:srgbClr val="FF0000"/>
                </a:solidFill>
              </a:rPr>
              <a:t>内側（赤色）のガイドラインよりも内側に</a:t>
            </a:r>
            <a:endParaRPr kumimoji="1" lang="en-US" altLang="ja-JP" sz="1600" i="0" dirty="0">
              <a:solidFill>
                <a:srgbClr val="FF0000"/>
              </a:solidFill>
            </a:endParaRPr>
          </a:p>
          <a:p>
            <a:r>
              <a:rPr kumimoji="1" lang="ja-JP" altLang="en-US" sz="1600" i="0" dirty="0">
                <a:solidFill>
                  <a:srgbClr val="FF0000"/>
                </a:solidFill>
              </a:rPr>
              <a:t>  「切れると困る文字や絵柄」を配置</a:t>
            </a:r>
            <a:r>
              <a:rPr kumimoji="1" lang="ja-JP" altLang="en-US" sz="1600" i="0" dirty="0"/>
              <a:t>してください。</a:t>
            </a:r>
            <a:endParaRPr kumimoji="1" lang="en-US" altLang="ja-JP" sz="1600" i="0" dirty="0"/>
          </a:p>
          <a:p>
            <a:r>
              <a:rPr kumimoji="1" lang="ja-JP" altLang="en-US" sz="1600" i="0" dirty="0"/>
              <a:t>■両面印刷の場合はスライドを複製してください。</a:t>
            </a:r>
            <a:endParaRPr kumimoji="1" lang="en-US" altLang="ja-JP" sz="1600" i="0" dirty="0"/>
          </a:p>
          <a:p>
            <a:endParaRPr kumimoji="1" lang="en-US" altLang="ja-JP" sz="1600" dirty="0"/>
          </a:p>
          <a:p>
            <a:r>
              <a:rPr kumimoji="1" lang="en-US" altLang="ja-JP" sz="1600" dirty="0"/>
              <a:t>【</a:t>
            </a:r>
            <a:r>
              <a:rPr kumimoji="1" lang="ja-JP" altLang="en-US" sz="1600" dirty="0"/>
              <a:t>データ保存時の注意事項</a:t>
            </a:r>
            <a:r>
              <a:rPr kumimoji="1" lang="en-US" altLang="ja-JP" sz="1600" dirty="0"/>
              <a:t>】</a:t>
            </a:r>
          </a:p>
          <a:p>
            <a:r>
              <a:rPr kumimoji="1" lang="ja-JP" altLang="en-US" sz="1600" dirty="0"/>
              <a:t>左上のツールバーのファイルを選択</a:t>
            </a:r>
            <a:endParaRPr kumimoji="1" lang="en-US" altLang="ja-JP" sz="1600" dirty="0"/>
          </a:p>
          <a:p>
            <a:r>
              <a:rPr kumimoji="1" lang="ja-JP" altLang="en-US" sz="1600" dirty="0"/>
              <a:t>　→名前を付けて保存</a:t>
            </a:r>
            <a:endParaRPr kumimoji="1" lang="en-US" altLang="ja-JP" sz="1600" dirty="0"/>
          </a:p>
          <a:p>
            <a:r>
              <a:rPr kumimoji="1" lang="ja-JP" altLang="en-US" sz="1600" dirty="0"/>
              <a:t>　　→保存先の選択</a:t>
            </a:r>
            <a:endParaRPr kumimoji="1" lang="en-US" altLang="ja-JP" sz="1600" dirty="0"/>
          </a:p>
          <a:p>
            <a:r>
              <a:rPr kumimoji="1" lang="ja-JP" altLang="en-US" sz="1600" dirty="0"/>
              <a:t>　　　→ファイル名の入力</a:t>
            </a:r>
            <a:endParaRPr kumimoji="1" lang="en-US" altLang="ja-JP" sz="1600" dirty="0"/>
          </a:p>
          <a:p>
            <a:r>
              <a:rPr kumimoji="1" lang="ja-JP" altLang="en-US" sz="1600" dirty="0"/>
              <a:t>　　　　→</a:t>
            </a:r>
            <a:r>
              <a:rPr kumimoji="1" lang="ja-JP" altLang="en-US" sz="1600" dirty="0">
                <a:solidFill>
                  <a:schemeClr val="accent4">
                    <a:lumMod val="75000"/>
                  </a:schemeClr>
                </a:solidFill>
              </a:rPr>
              <a:t>ファイル名入力欄下の</a:t>
            </a:r>
            <a:endParaRPr kumimoji="1" lang="en-US" altLang="ja-JP" sz="16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1600" dirty="0">
                <a:solidFill>
                  <a:schemeClr val="accent4">
                    <a:lumMod val="75000"/>
                  </a:schemeClr>
                </a:solidFill>
              </a:rPr>
              <a:t>		</a:t>
            </a:r>
            <a:r>
              <a:rPr kumimoji="1" lang="ja-JP" altLang="en-US" sz="1600" dirty="0">
                <a:solidFill>
                  <a:schemeClr val="accent4">
                    <a:lumMod val="75000"/>
                  </a:schemeClr>
                </a:solidFill>
              </a:rPr>
              <a:t>  「</a:t>
            </a:r>
            <a:r>
              <a:rPr kumimoji="1" lang="en-US" altLang="ja-JP" sz="1600" dirty="0">
                <a:solidFill>
                  <a:schemeClr val="accent4">
                    <a:lumMod val="75000"/>
                  </a:schemeClr>
                </a:solidFill>
              </a:rPr>
              <a:t>PowerPoint</a:t>
            </a:r>
            <a:r>
              <a:rPr kumimoji="1" lang="ja-JP" altLang="en-US" sz="1600" dirty="0">
                <a:solidFill>
                  <a:schemeClr val="accent4">
                    <a:lumMod val="75000"/>
                  </a:schemeClr>
                </a:solidFill>
              </a:rPr>
              <a:t>プレゼンテーション</a:t>
            </a:r>
            <a:r>
              <a:rPr kumimoji="1" lang="en-US" altLang="ja-JP" sz="1600" dirty="0">
                <a:solidFill>
                  <a:schemeClr val="accent4">
                    <a:lumMod val="75000"/>
                  </a:schemeClr>
                </a:solidFill>
              </a:rPr>
              <a:t>(*.pptx)</a:t>
            </a:r>
            <a:r>
              <a:rPr kumimoji="1" lang="ja-JP" altLang="en-US" sz="1600" dirty="0">
                <a:solidFill>
                  <a:schemeClr val="accent4">
                    <a:lumMod val="75000"/>
                  </a:schemeClr>
                </a:solidFill>
              </a:rPr>
              <a:t>」を</a:t>
            </a:r>
            <a:endParaRPr kumimoji="1" lang="en-US" altLang="ja-JP" sz="16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1600" dirty="0">
                <a:solidFill>
                  <a:schemeClr val="accent4">
                    <a:lumMod val="75000"/>
                  </a:schemeClr>
                </a:solidFill>
              </a:rPr>
              <a:t>　　　　　「</a:t>
            </a:r>
            <a:r>
              <a:rPr kumimoji="1" lang="en-US" altLang="ja-JP" sz="1600" dirty="0">
                <a:solidFill>
                  <a:schemeClr val="accent4">
                    <a:lumMod val="75000"/>
                  </a:schemeClr>
                </a:solidFill>
              </a:rPr>
              <a:t>PDF(*.pdf)</a:t>
            </a:r>
            <a:r>
              <a:rPr kumimoji="1" lang="ja-JP" altLang="en-US" sz="1600" dirty="0">
                <a:solidFill>
                  <a:schemeClr val="accent4">
                    <a:lumMod val="75000"/>
                  </a:schemeClr>
                </a:solidFill>
              </a:rPr>
              <a:t>」に変更</a:t>
            </a:r>
            <a:endParaRPr kumimoji="1" lang="en-US" altLang="ja-JP" sz="16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1600" dirty="0">
                <a:solidFill>
                  <a:schemeClr val="accent4">
                    <a:lumMod val="75000"/>
                  </a:schemeClr>
                </a:solidFill>
              </a:rPr>
              <a:t>　　　　　</a:t>
            </a:r>
            <a:r>
              <a:rPr kumimoji="1" lang="en-US" altLang="ja-JP" sz="1600" dirty="0">
                <a:solidFill>
                  <a:schemeClr val="accent4">
                    <a:lumMod val="75000"/>
                  </a:schemeClr>
                </a:solidFill>
              </a:rPr>
              <a:t>※</a:t>
            </a:r>
            <a:r>
              <a:rPr kumimoji="1" lang="ja-JP" altLang="en-US" sz="1600" dirty="0">
                <a:solidFill>
                  <a:schemeClr val="accent4">
                    <a:lumMod val="75000"/>
                  </a:schemeClr>
                </a:solidFill>
              </a:rPr>
              <a:t>その他のオプション</a:t>
            </a:r>
            <a:r>
              <a:rPr kumimoji="1" lang="en-US" altLang="ja-JP" sz="1600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1600" dirty="0">
                <a:solidFill>
                  <a:schemeClr val="accent4">
                    <a:lumMod val="75000"/>
                  </a:schemeClr>
                </a:solidFill>
              </a:rPr>
              <a:t>ツール</a:t>
            </a:r>
            <a:r>
              <a:rPr kumimoji="1" lang="en-US" altLang="ja-JP" sz="1600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1600" dirty="0">
                <a:solidFill>
                  <a:schemeClr val="accent4">
                    <a:lumMod val="75000"/>
                  </a:schemeClr>
                </a:solidFill>
              </a:rPr>
              <a:t>画像の圧縮で</a:t>
            </a:r>
            <a:endParaRPr kumimoji="1" lang="en-US" altLang="ja-JP" sz="16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1600" dirty="0">
                <a:solidFill>
                  <a:schemeClr val="accent4">
                    <a:lumMod val="75000"/>
                  </a:schemeClr>
                </a:solidFill>
              </a:rPr>
              <a:t>		</a:t>
            </a:r>
            <a:r>
              <a:rPr kumimoji="1" lang="ja-JP" altLang="en-US" sz="1600" dirty="0">
                <a:solidFill>
                  <a:schemeClr val="accent4">
                    <a:lumMod val="75000"/>
                  </a:schemeClr>
                </a:solidFill>
              </a:rPr>
              <a:t>　「高品質」に設定をお勧めします。</a:t>
            </a:r>
            <a:endParaRPr kumimoji="1" lang="en-US" altLang="ja-JP" sz="16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1600" dirty="0"/>
              <a:t>　　　　　→保存</a:t>
            </a:r>
            <a:endParaRPr kumimoji="1" lang="en-US" altLang="ja-JP" sz="1600" dirty="0"/>
          </a:p>
        </p:txBody>
      </p: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E2441A2D-294B-4935-9A9D-9BAC2C58A42A}"/>
              </a:ext>
            </a:extLst>
          </p:cNvPr>
          <p:cNvCxnSpPr>
            <a:cxnSpLocks/>
          </p:cNvCxnSpPr>
          <p:nvPr userDrawn="1"/>
        </p:nvCxnSpPr>
        <p:spPr>
          <a:xfrm>
            <a:off x="15228000" y="-3263271"/>
            <a:ext cx="0" cy="3257552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6EDE993B-AB4F-4D1C-BFD7-870C1EBF1F29}"/>
              </a:ext>
            </a:extLst>
          </p:cNvPr>
          <p:cNvCxnSpPr>
            <a:cxnSpLocks/>
          </p:cNvCxnSpPr>
          <p:nvPr userDrawn="1"/>
        </p:nvCxnSpPr>
        <p:spPr>
          <a:xfrm>
            <a:off x="109542" y="-3266161"/>
            <a:ext cx="0" cy="3257552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2753250B-6772-46A6-A15F-2AE2942FB58F}"/>
              </a:ext>
            </a:extLst>
          </p:cNvPr>
          <p:cNvCxnSpPr>
            <a:cxnSpLocks/>
          </p:cNvCxnSpPr>
          <p:nvPr userDrawn="1"/>
        </p:nvCxnSpPr>
        <p:spPr>
          <a:xfrm>
            <a:off x="108000" y="10910094"/>
            <a:ext cx="0" cy="3257552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925B3BED-C141-4395-BB50-AD194328C514}"/>
              </a:ext>
            </a:extLst>
          </p:cNvPr>
          <p:cNvCxnSpPr>
            <a:cxnSpLocks/>
          </p:cNvCxnSpPr>
          <p:nvPr userDrawn="1"/>
        </p:nvCxnSpPr>
        <p:spPr>
          <a:xfrm>
            <a:off x="15228000" y="10910094"/>
            <a:ext cx="0" cy="3257552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39963853-5ABE-47BF-B850-E8B37FCDBA6D}"/>
              </a:ext>
            </a:extLst>
          </p:cNvPr>
          <p:cNvCxnSpPr>
            <a:cxnSpLocks/>
          </p:cNvCxnSpPr>
          <p:nvPr userDrawn="1"/>
        </p:nvCxnSpPr>
        <p:spPr>
          <a:xfrm>
            <a:off x="-5788044" y="108000"/>
            <a:ext cx="5780573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5C9DE7D4-2D25-458C-8E63-285FDC0F52D0}"/>
              </a:ext>
            </a:extLst>
          </p:cNvPr>
          <p:cNvCxnSpPr>
            <a:cxnSpLocks/>
          </p:cNvCxnSpPr>
          <p:nvPr userDrawn="1"/>
        </p:nvCxnSpPr>
        <p:spPr>
          <a:xfrm>
            <a:off x="15337632" y="10800000"/>
            <a:ext cx="5780573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7E1E381E-B528-43C7-9C6F-4963BBEA8255}"/>
              </a:ext>
            </a:extLst>
          </p:cNvPr>
          <p:cNvCxnSpPr>
            <a:cxnSpLocks/>
          </p:cNvCxnSpPr>
          <p:nvPr userDrawn="1"/>
        </p:nvCxnSpPr>
        <p:spPr>
          <a:xfrm>
            <a:off x="-5782953" y="10800000"/>
            <a:ext cx="5780573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3A824E34-424E-42CD-960F-DFC9FD0146CF}"/>
              </a:ext>
            </a:extLst>
          </p:cNvPr>
          <p:cNvCxnSpPr>
            <a:cxnSpLocks/>
          </p:cNvCxnSpPr>
          <p:nvPr userDrawn="1"/>
        </p:nvCxnSpPr>
        <p:spPr>
          <a:xfrm>
            <a:off x="15337632" y="108000"/>
            <a:ext cx="5780573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40DF5804-B91C-47CF-9DFE-00D6547E7204}"/>
              </a:ext>
            </a:extLst>
          </p:cNvPr>
          <p:cNvCxnSpPr>
            <a:cxnSpLocks/>
          </p:cNvCxnSpPr>
          <p:nvPr userDrawn="1"/>
        </p:nvCxnSpPr>
        <p:spPr>
          <a:xfrm>
            <a:off x="-5788044" y="216000"/>
            <a:ext cx="578057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EE1B12FB-8902-4984-837E-7AA08CEDFA29}"/>
              </a:ext>
            </a:extLst>
          </p:cNvPr>
          <p:cNvCxnSpPr>
            <a:cxnSpLocks/>
          </p:cNvCxnSpPr>
          <p:nvPr userDrawn="1"/>
        </p:nvCxnSpPr>
        <p:spPr>
          <a:xfrm>
            <a:off x="15337632" y="216000"/>
            <a:ext cx="578057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E3AAE985-E498-4BA2-A9FA-F2A98DF96DC9}"/>
              </a:ext>
            </a:extLst>
          </p:cNvPr>
          <p:cNvCxnSpPr>
            <a:cxnSpLocks/>
          </p:cNvCxnSpPr>
          <p:nvPr userDrawn="1"/>
        </p:nvCxnSpPr>
        <p:spPr>
          <a:xfrm>
            <a:off x="-5786301" y="10692000"/>
            <a:ext cx="578057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6C07D9B9-A94A-4406-9044-FE2BBB7F5057}"/>
              </a:ext>
            </a:extLst>
          </p:cNvPr>
          <p:cNvCxnSpPr>
            <a:cxnSpLocks/>
          </p:cNvCxnSpPr>
          <p:nvPr userDrawn="1"/>
        </p:nvCxnSpPr>
        <p:spPr>
          <a:xfrm>
            <a:off x="15337632" y="10692000"/>
            <a:ext cx="578057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885764A1-5DFA-4939-833A-BD917E2219E8}"/>
              </a:ext>
            </a:extLst>
          </p:cNvPr>
          <p:cNvCxnSpPr>
            <a:cxnSpLocks/>
          </p:cNvCxnSpPr>
          <p:nvPr userDrawn="1"/>
        </p:nvCxnSpPr>
        <p:spPr>
          <a:xfrm>
            <a:off x="216000" y="-3263271"/>
            <a:ext cx="0" cy="325755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8C81A6DC-49C9-4EB2-A2D3-6E291731ADC5}"/>
              </a:ext>
            </a:extLst>
          </p:cNvPr>
          <p:cNvCxnSpPr>
            <a:cxnSpLocks/>
          </p:cNvCxnSpPr>
          <p:nvPr userDrawn="1"/>
        </p:nvCxnSpPr>
        <p:spPr>
          <a:xfrm>
            <a:off x="15120000" y="-3263271"/>
            <a:ext cx="0" cy="325755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611C4B3F-0069-402E-AEE3-88433311C154}"/>
              </a:ext>
            </a:extLst>
          </p:cNvPr>
          <p:cNvCxnSpPr>
            <a:cxnSpLocks/>
          </p:cNvCxnSpPr>
          <p:nvPr userDrawn="1"/>
        </p:nvCxnSpPr>
        <p:spPr>
          <a:xfrm>
            <a:off x="15120000" y="10910094"/>
            <a:ext cx="0" cy="325755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898B6AA7-CEF8-4083-AABE-6A3A6DC10033}"/>
              </a:ext>
            </a:extLst>
          </p:cNvPr>
          <p:cNvCxnSpPr>
            <a:cxnSpLocks/>
          </p:cNvCxnSpPr>
          <p:nvPr userDrawn="1"/>
        </p:nvCxnSpPr>
        <p:spPr>
          <a:xfrm>
            <a:off x="216000" y="10910094"/>
            <a:ext cx="0" cy="325755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F62F1CDC-236A-A44F-05EE-A1085BE18FAE}"/>
              </a:ext>
            </a:extLst>
          </p:cNvPr>
          <p:cNvGrpSpPr/>
          <p:nvPr userDrawn="1"/>
        </p:nvGrpSpPr>
        <p:grpSpPr>
          <a:xfrm>
            <a:off x="15895286" y="6580652"/>
            <a:ext cx="4361737" cy="2209621"/>
            <a:chOff x="11241121" y="9840301"/>
            <a:chExt cx="4361737" cy="2209621"/>
          </a:xfrm>
        </p:grpSpPr>
        <p:sp>
          <p:nvSpPr>
            <p:cNvPr id="29" name="フッター プレースホルダー 17">
              <a:extLst>
                <a:ext uri="{FF2B5EF4-FFF2-40B4-BE49-F238E27FC236}">
                  <a16:creationId xmlns:a16="http://schemas.microsoft.com/office/drawing/2014/main" id="{E0607209-3C11-BA54-4668-9C97B84E5810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11241121" y="11008138"/>
              <a:ext cx="4361737" cy="263014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marL="0" algn="ctr" defTabSz="457200" rtl="0" eaLnBrk="1" latinLnBrk="0" hangingPunct="1">
                <a:defRPr sz="102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ja-JP" sz="1200" dirty="0"/>
                <a:t>Copyright © 2008-2022 e-chirashi.biz. All Rights Reserved.</a:t>
              </a:r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6E330F2F-9E86-6917-C5E5-D84F88E01E51}"/>
                </a:ext>
              </a:extLst>
            </p:cNvPr>
            <p:cNvSpPr txBox="1"/>
            <p:nvPr userDrawn="1"/>
          </p:nvSpPr>
          <p:spPr>
            <a:xfrm>
              <a:off x="11616845" y="11311258"/>
              <a:ext cx="3909714" cy="73866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ja-JP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FD</a:t>
              </a:r>
              <a:r>
                <a:rPr lang="ja-JP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：</a:t>
              </a:r>
              <a:r>
                <a:rPr lang="en-US" altLang="ja-JP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0120-93-4747</a:t>
              </a:r>
            </a:p>
            <a:p>
              <a:r>
                <a:rPr lang="zh-TW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受付時間／</a:t>
              </a:r>
              <a:r>
                <a:rPr lang="en-US" altLang="zh-TW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10:00</a:t>
              </a:r>
              <a:r>
                <a:rPr lang="zh-TW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～</a:t>
              </a:r>
              <a:r>
                <a:rPr lang="en-US" altLang="zh-TW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18:30</a:t>
              </a:r>
              <a:r>
                <a:rPr lang="zh-TW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　定休日／土日祝</a:t>
              </a:r>
              <a:endParaRPr lang="en-US" altLang="zh-TW" sz="14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r>
                <a:rPr lang="en-US" altLang="ja-JP" sz="1400" dirty="0">
                  <a:latin typeface="Meiryo UI" panose="020B0604030504040204" pitchFamily="50" charset="-128"/>
                  <a:ea typeface="Meiryo UI" panose="020B0604030504040204" pitchFamily="50" charset="-128"/>
                  <a:hlinkClick r:id="rId2"/>
                </a:rPr>
                <a:t>https://www.e-chirashi.biz/</a:t>
              </a:r>
              <a:endPara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pic>
          <p:nvPicPr>
            <p:cNvPr id="31" name="図 30" descr="記号 が含まれている画像&#10;&#10;自動的に生成された説明">
              <a:extLst>
                <a:ext uri="{FF2B5EF4-FFF2-40B4-BE49-F238E27FC236}">
                  <a16:creationId xmlns:a16="http://schemas.microsoft.com/office/drawing/2014/main" id="{8D92E2AC-6ED5-E4EB-04FB-5F7E3D5CB5B8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3017" b="36002"/>
            <a:stretch/>
          </p:blipFill>
          <p:spPr>
            <a:xfrm>
              <a:off x="11691063" y="9840301"/>
              <a:ext cx="3761279" cy="116783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644545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425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974289" y="580735"/>
            <a:ext cx="3306663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4299" y="580735"/>
            <a:ext cx="9728299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96598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6523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6312" y="2719357"/>
            <a:ext cx="13226653" cy="4537305"/>
          </a:xfrm>
        </p:spPr>
        <p:txBody>
          <a:bodyPr anchor="b"/>
          <a:lstStyle>
            <a:lvl1pPr>
              <a:defRPr sz="954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6312" y="7299586"/>
            <a:ext cx="13226653" cy="2386061"/>
          </a:xfrm>
        </p:spPr>
        <p:txBody>
          <a:bodyPr/>
          <a:lstStyle>
            <a:lvl1pPr marL="0" indent="0">
              <a:buNone/>
              <a:defRPr sz="3817">
                <a:solidFill>
                  <a:schemeClr val="tx1"/>
                </a:solidFill>
              </a:defRPr>
            </a:lvl1pPr>
            <a:lvl2pPr marL="727177" indent="0">
              <a:buNone/>
              <a:defRPr sz="3181">
                <a:solidFill>
                  <a:schemeClr val="tx1">
                    <a:tint val="75000"/>
                  </a:schemeClr>
                </a:solidFill>
              </a:defRPr>
            </a:lvl2pPr>
            <a:lvl3pPr marL="1454353" indent="0">
              <a:buNone/>
              <a:defRPr sz="2863">
                <a:solidFill>
                  <a:schemeClr val="tx1">
                    <a:tint val="75000"/>
                  </a:schemeClr>
                </a:solidFill>
              </a:defRPr>
            </a:lvl3pPr>
            <a:lvl4pPr marL="2181530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4pPr>
            <a:lvl5pPr marL="2908706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5pPr>
            <a:lvl6pPr marL="3635883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6pPr>
            <a:lvl7pPr marL="4363060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7pPr>
            <a:lvl8pPr marL="5090236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8pPr>
            <a:lvl9pPr marL="5817413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62306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54299" y="2903673"/>
            <a:ext cx="6517481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63470" y="2903673"/>
            <a:ext cx="6517481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7963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6296" y="580737"/>
            <a:ext cx="1322665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6297" y="2673905"/>
            <a:ext cx="6487529" cy="1310440"/>
          </a:xfrm>
        </p:spPr>
        <p:txBody>
          <a:bodyPr anchor="b"/>
          <a:lstStyle>
            <a:lvl1pPr marL="0" indent="0">
              <a:buNone/>
              <a:defRPr sz="3817" b="1"/>
            </a:lvl1pPr>
            <a:lvl2pPr marL="727177" indent="0">
              <a:buNone/>
              <a:defRPr sz="3181" b="1"/>
            </a:lvl2pPr>
            <a:lvl3pPr marL="1454353" indent="0">
              <a:buNone/>
              <a:defRPr sz="2863" b="1"/>
            </a:lvl3pPr>
            <a:lvl4pPr marL="2181530" indent="0">
              <a:buNone/>
              <a:defRPr sz="2545" b="1"/>
            </a:lvl4pPr>
            <a:lvl5pPr marL="2908706" indent="0">
              <a:buNone/>
              <a:defRPr sz="2545" b="1"/>
            </a:lvl5pPr>
            <a:lvl6pPr marL="3635883" indent="0">
              <a:buNone/>
              <a:defRPr sz="2545" b="1"/>
            </a:lvl6pPr>
            <a:lvl7pPr marL="4363060" indent="0">
              <a:buNone/>
              <a:defRPr sz="2545" b="1"/>
            </a:lvl7pPr>
            <a:lvl8pPr marL="5090236" indent="0">
              <a:buNone/>
              <a:defRPr sz="2545" b="1"/>
            </a:lvl8pPr>
            <a:lvl9pPr marL="5817413" indent="0">
              <a:buNone/>
              <a:defRPr sz="2545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56297" y="3984345"/>
            <a:ext cx="6487529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763471" y="2673905"/>
            <a:ext cx="6519479" cy="1310440"/>
          </a:xfrm>
        </p:spPr>
        <p:txBody>
          <a:bodyPr anchor="b"/>
          <a:lstStyle>
            <a:lvl1pPr marL="0" indent="0">
              <a:buNone/>
              <a:defRPr sz="3817" b="1"/>
            </a:lvl1pPr>
            <a:lvl2pPr marL="727177" indent="0">
              <a:buNone/>
              <a:defRPr sz="3181" b="1"/>
            </a:lvl2pPr>
            <a:lvl3pPr marL="1454353" indent="0">
              <a:buNone/>
              <a:defRPr sz="2863" b="1"/>
            </a:lvl3pPr>
            <a:lvl4pPr marL="2181530" indent="0">
              <a:buNone/>
              <a:defRPr sz="2545" b="1"/>
            </a:lvl4pPr>
            <a:lvl5pPr marL="2908706" indent="0">
              <a:buNone/>
              <a:defRPr sz="2545" b="1"/>
            </a:lvl5pPr>
            <a:lvl6pPr marL="3635883" indent="0">
              <a:buNone/>
              <a:defRPr sz="2545" b="1"/>
            </a:lvl6pPr>
            <a:lvl7pPr marL="4363060" indent="0">
              <a:buNone/>
              <a:defRPr sz="2545" b="1"/>
            </a:lvl7pPr>
            <a:lvl8pPr marL="5090236" indent="0">
              <a:buNone/>
              <a:defRPr sz="2545" b="1"/>
            </a:lvl8pPr>
            <a:lvl9pPr marL="5817413" indent="0">
              <a:buNone/>
              <a:defRPr sz="2545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763471" y="3984345"/>
            <a:ext cx="6519479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01561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787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6810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6296" y="727181"/>
            <a:ext cx="4946017" cy="2545133"/>
          </a:xfrm>
        </p:spPr>
        <p:txBody>
          <a:bodyPr anchor="b"/>
          <a:lstStyle>
            <a:lvl1pPr>
              <a:defRPr sz="509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19479" y="1570511"/>
            <a:ext cx="7763470" cy="7751546"/>
          </a:xfrm>
        </p:spPr>
        <p:txBody>
          <a:bodyPr/>
          <a:lstStyle>
            <a:lvl1pPr>
              <a:defRPr sz="5090"/>
            </a:lvl1pPr>
            <a:lvl2pPr>
              <a:defRPr sz="4453"/>
            </a:lvl2pPr>
            <a:lvl3pPr>
              <a:defRPr sz="3817"/>
            </a:lvl3pPr>
            <a:lvl4pPr>
              <a:defRPr sz="3181"/>
            </a:lvl4pPr>
            <a:lvl5pPr>
              <a:defRPr sz="3181"/>
            </a:lvl5pPr>
            <a:lvl6pPr>
              <a:defRPr sz="3181"/>
            </a:lvl6pPr>
            <a:lvl7pPr>
              <a:defRPr sz="3181"/>
            </a:lvl7pPr>
            <a:lvl8pPr>
              <a:defRPr sz="3181"/>
            </a:lvl8pPr>
            <a:lvl9pPr>
              <a:defRPr sz="318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56296" y="3272314"/>
            <a:ext cx="4946017" cy="6062366"/>
          </a:xfrm>
        </p:spPr>
        <p:txBody>
          <a:bodyPr/>
          <a:lstStyle>
            <a:lvl1pPr marL="0" indent="0">
              <a:buNone/>
              <a:defRPr sz="2545"/>
            </a:lvl1pPr>
            <a:lvl2pPr marL="727177" indent="0">
              <a:buNone/>
              <a:defRPr sz="2227"/>
            </a:lvl2pPr>
            <a:lvl3pPr marL="1454353" indent="0">
              <a:buNone/>
              <a:defRPr sz="1909"/>
            </a:lvl3pPr>
            <a:lvl4pPr marL="2181530" indent="0">
              <a:buNone/>
              <a:defRPr sz="1591"/>
            </a:lvl4pPr>
            <a:lvl5pPr marL="2908706" indent="0">
              <a:buNone/>
              <a:defRPr sz="1591"/>
            </a:lvl5pPr>
            <a:lvl6pPr marL="3635883" indent="0">
              <a:buNone/>
              <a:defRPr sz="1591"/>
            </a:lvl6pPr>
            <a:lvl7pPr marL="4363060" indent="0">
              <a:buNone/>
              <a:defRPr sz="1591"/>
            </a:lvl7pPr>
            <a:lvl8pPr marL="5090236" indent="0">
              <a:buNone/>
              <a:defRPr sz="1591"/>
            </a:lvl8pPr>
            <a:lvl9pPr marL="5817413" indent="0">
              <a:buNone/>
              <a:defRPr sz="159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2234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6296" y="727181"/>
            <a:ext cx="4946017" cy="2545133"/>
          </a:xfrm>
        </p:spPr>
        <p:txBody>
          <a:bodyPr anchor="b"/>
          <a:lstStyle>
            <a:lvl1pPr>
              <a:defRPr sz="509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19479" y="1570511"/>
            <a:ext cx="7763470" cy="7751546"/>
          </a:xfrm>
        </p:spPr>
        <p:txBody>
          <a:bodyPr anchor="t"/>
          <a:lstStyle>
            <a:lvl1pPr marL="0" indent="0">
              <a:buNone/>
              <a:defRPr sz="5090"/>
            </a:lvl1pPr>
            <a:lvl2pPr marL="727177" indent="0">
              <a:buNone/>
              <a:defRPr sz="4453"/>
            </a:lvl2pPr>
            <a:lvl3pPr marL="1454353" indent="0">
              <a:buNone/>
              <a:defRPr sz="3817"/>
            </a:lvl3pPr>
            <a:lvl4pPr marL="2181530" indent="0">
              <a:buNone/>
              <a:defRPr sz="3181"/>
            </a:lvl4pPr>
            <a:lvl5pPr marL="2908706" indent="0">
              <a:buNone/>
              <a:defRPr sz="3181"/>
            </a:lvl5pPr>
            <a:lvl6pPr marL="3635883" indent="0">
              <a:buNone/>
              <a:defRPr sz="3181"/>
            </a:lvl6pPr>
            <a:lvl7pPr marL="4363060" indent="0">
              <a:buNone/>
              <a:defRPr sz="3181"/>
            </a:lvl7pPr>
            <a:lvl8pPr marL="5090236" indent="0">
              <a:buNone/>
              <a:defRPr sz="3181"/>
            </a:lvl8pPr>
            <a:lvl9pPr marL="5817413" indent="0">
              <a:buNone/>
              <a:defRPr sz="318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56296" y="3272314"/>
            <a:ext cx="4946017" cy="6062366"/>
          </a:xfrm>
        </p:spPr>
        <p:txBody>
          <a:bodyPr/>
          <a:lstStyle>
            <a:lvl1pPr marL="0" indent="0">
              <a:buNone/>
              <a:defRPr sz="2545"/>
            </a:lvl1pPr>
            <a:lvl2pPr marL="727177" indent="0">
              <a:buNone/>
              <a:defRPr sz="2227"/>
            </a:lvl2pPr>
            <a:lvl3pPr marL="1454353" indent="0">
              <a:buNone/>
              <a:defRPr sz="1909"/>
            </a:lvl3pPr>
            <a:lvl4pPr marL="2181530" indent="0">
              <a:buNone/>
              <a:defRPr sz="1591"/>
            </a:lvl4pPr>
            <a:lvl5pPr marL="2908706" indent="0">
              <a:buNone/>
              <a:defRPr sz="1591"/>
            </a:lvl5pPr>
            <a:lvl6pPr marL="3635883" indent="0">
              <a:buNone/>
              <a:defRPr sz="1591"/>
            </a:lvl6pPr>
            <a:lvl7pPr marL="4363060" indent="0">
              <a:buNone/>
              <a:defRPr sz="1591"/>
            </a:lvl7pPr>
            <a:lvl8pPr marL="5090236" indent="0">
              <a:buNone/>
              <a:defRPr sz="1591"/>
            </a:lvl8pPr>
            <a:lvl9pPr marL="5817413" indent="0">
              <a:buNone/>
              <a:defRPr sz="159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17595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54299" y="580737"/>
            <a:ext cx="1322665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4299" y="2903673"/>
            <a:ext cx="1322665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54299" y="10109836"/>
            <a:ext cx="3450431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9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79802" y="10109836"/>
            <a:ext cx="517564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9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0520" y="10109836"/>
            <a:ext cx="3450431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9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6565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1454353" rtl="0" eaLnBrk="1" latinLnBrk="0" hangingPunct="1">
        <a:lnSpc>
          <a:spcPct val="90000"/>
        </a:lnSpc>
        <a:spcBef>
          <a:spcPct val="0"/>
        </a:spcBef>
        <a:buNone/>
        <a:defRPr kumimoji="1" sz="699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3588" indent="-363588" algn="l" defTabSz="1454353" rtl="0" eaLnBrk="1" latinLnBrk="0" hangingPunct="1">
        <a:lnSpc>
          <a:spcPct val="90000"/>
        </a:lnSpc>
        <a:spcBef>
          <a:spcPts val="1591"/>
        </a:spcBef>
        <a:buFont typeface="Arial" panose="020B0604020202020204" pitchFamily="34" charset="0"/>
        <a:buChar char="•"/>
        <a:defRPr kumimoji="1" sz="4453" kern="1200">
          <a:solidFill>
            <a:schemeClr val="tx1"/>
          </a:solidFill>
          <a:latin typeface="+mn-lt"/>
          <a:ea typeface="+mn-ea"/>
          <a:cs typeface="+mn-cs"/>
        </a:defRPr>
      </a:lvl1pPr>
      <a:lvl2pPr marL="1090765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3817" kern="1200">
          <a:solidFill>
            <a:schemeClr val="tx1"/>
          </a:solidFill>
          <a:latin typeface="+mn-lt"/>
          <a:ea typeface="+mn-ea"/>
          <a:cs typeface="+mn-cs"/>
        </a:defRPr>
      </a:lvl2pPr>
      <a:lvl3pPr marL="1817942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3181" kern="1200">
          <a:solidFill>
            <a:schemeClr val="tx1"/>
          </a:solidFill>
          <a:latin typeface="+mn-lt"/>
          <a:ea typeface="+mn-ea"/>
          <a:cs typeface="+mn-cs"/>
        </a:defRPr>
      </a:lvl3pPr>
      <a:lvl4pPr marL="2545118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4pPr>
      <a:lvl5pPr marL="3272295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5pPr>
      <a:lvl6pPr marL="3999471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726648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453825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6181001" indent="-363588" algn="l" defTabSz="1454353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1pPr>
      <a:lvl2pPr marL="727177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2pPr>
      <a:lvl3pPr marL="1454353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3pPr>
      <a:lvl4pPr marL="2181530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4pPr>
      <a:lvl5pPr marL="2908706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5pPr>
      <a:lvl6pPr marL="3635883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363060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090236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5817413" algn="l" defTabSz="1454353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38139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294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Meiryo UI</vt:lpstr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A3ヨコ</dc:title>
  <dc:creator>イイチラシ</dc:creator>
  <cp:lastModifiedBy>e-chirashi</cp:lastModifiedBy>
  <cp:revision>24</cp:revision>
  <dcterms:created xsi:type="dcterms:W3CDTF">2019-10-04T02:06:44Z</dcterms:created>
  <dcterms:modified xsi:type="dcterms:W3CDTF">2022-07-20T07:48:02Z</dcterms:modified>
</cp:coreProperties>
</file>