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8" r:id="rId2"/>
  </p:sldIdLst>
  <p:sldSz cx="7775575" cy="109077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79" userDrawn="1">
          <p15:clr>
            <a:srgbClr val="A4A3A4"/>
          </p15:clr>
        </p15:guide>
        <p15:guide id="2" pos="68" userDrawn="1">
          <p15:clr>
            <a:srgbClr val="A4A3A4"/>
          </p15:clr>
        </p15:guide>
        <p15:guide id="3" pos="136" userDrawn="1">
          <p15:clr>
            <a:srgbClr val="A4A3A4"/>
          </p15:clr>
        </p15:guide>
        <p15:guide id="4" pos="4762" userDrawn="1">
          <p15:clr>
            <a:srgbClr val="A4A3A4"/>
          </p15:clr>
        </p15:guide>
        <p15:guide id="5" pos="4830" userDrawn="1">
          <p15:clr>
            <a:srgbClr val="A4A3A4"/>
          </p15:clr>
        </p15:guide>
        <p15:guide id="6" orient="horz" pos="6724" userDrawn="1">
          <p15:clr>
            <a:srgbClr val="A4A3A4"/>
          </p15:clr>
        </p15:guide>
        <p15:guide id="7" orient="horz" pos="6792" userDrawn="1">
          <p15:clr>
            <a:srgbClr val="A4A3A4"/>
          </p15:clr>
        </p15:guide>
        <p15:guide id="8" orient="horz" pos="14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63" d="100"/>
          <a:sy n="63" d="100"/>
        </p:scale>
        <p:origin x="1206" y="90"/>
      </p:cViewPr>
      <p:guideLst>
        <p:guide orient="horz" pos="79"/>
        <p:guide pos="68"/>
        <p:guide pos="136"/>
        <p:guide pos="4762"/>
        <p:guide pos="4830"/>
        <p:guide orient="horz" pos="6724"/>
        <p:guide orient="horz" pos="6792"/>
        <p:guide orient="horz" pos="14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www.e-chirashi.biz/" TargetMode="Externa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2EDECDCD-0DA2-4096-9D26-A5E9142AD095}"/>
              </a:ext>
            </a:extLst>
          </p:cNvPr>
          <p:cNvSpPr txBox="1"/>
          <p:nvPr userDrawn="1"/>
        </p:nvSpPr>
        <p:spPr>
          <a:xfrm>
            <a:off x="8226411" y="740775"/>
            <a:ext cx="6647974" cy="61863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600" dirty="0"/>
              <a:t>A4</a:t>
            </a:r>
            <a:r>
              <a:rPr kumimoji="1" lang="ja-JP" altLang="en-US" sz="3600" dirty="0"/>
              <a:t>サイズ　タテ</a:t>
            </a:r>
            <a:endParaRPr kumimoji="1" lang="en-US" altLang="ja-JP" sz="3600" dirty="0"/>
          </a:p>
          <a:p>
            <a:endParaRPr kumimoji="1" lang="en-US" altLang="ja-JP" dirty="0"/>
          </a:p>
          <a:p>
            <a:r>
              <a:rPr kumimoji="1" lang="en-US" altLang="ja-JP" sz="1800" dirty="0"/>
              <a:t>【</a:t>
            </a:r>
            <a:r>
              <a:rPr kumimoji="1" lang="ja-JP" altLang="en-US" sz="1800" dirty="0"/>
              <a:t>デザイン作成上の注意事項</a:t>
            </a:r>
            <a:r>
              <a:rPr kumimoji="1" lang="en-US" altLang="ja-JP" sz="1800" dirty="0"/>
              <a:t>】</a:t>
            </a:r>
          </a:p>
          <a:p>
            <a:r>
              <a:rPr kumimoji="1" lang="ja-JP" altLang="en-US" sz="1800" dirty="0"/>
              <a:t>■</a:t>
            </a:r>
            <a:r>
              <a:rPr kumimoji="1" lang="ja-JP" altLang="en-US" sz="1800" dirty="0">
                <a:solidFill>
                  <a:schemeClr val="tx1"/>
                </a:solidFill>
              </a:rPr>
              <a:t>デザインはスライド全体を使って作成</a:t>
            </a:r>
            <a:r>
              <a:rPr kumimoji="1" lang="ja-JP" altLang="en-US" sz="1800" dirty="0"/>
              <a:t>してください。</a:t>
            </a:r>
            <a:endParaRPr kumimoji="1" lang="en-US" altLang="ja-JP" sz="1800" dirty="0"/>
          </a:p>
          <a:p>
            <a:r>
              <a:rPr kumimoji="1" lang="ja-JP" altLang="en-US" sz="1800" i="0" dirty="0"/>
              <a:t>■</a:t>
            </a:r>
            <a:r>
              <a:rPr kumimoji="1" lang="ja-JP" altLang="en-US" sz="1800" i="0" dirty="0">
                <a:solidFill>
                  <a:srgbClr val="00B0F0"/>
                </a:solidFill>
              </a:rPr>
              <a:t>外側（青色）のガイドラインの内側が仕上がりサイズ</a:t>
            </a:r>
            <a:r>
              <a:rPr kumimoji="1" lang="ja-JP" altLang="en-US" sz="1800" i="0" dirty="0"/>
              <a:t>です。</a:t>
            </a:r>
            <a:endParaRPr kumimoji="1" lang="en-US" altLang="ja-JP" sz="1800" i="0" dirty="0"/>
          </a:p>
          <a:p>
            <a:r>
              <a:rPr kumimoji="1" lang="ja-JP" altLang="en-US" sz="1800" i="0" dirty="0"/>
              <a:t>■</a:t>
            </a:r>
            <a:r>
              <a:rPr kumimoji="1" lang="ja-JP" altLang="en-US" sz="1800" i="0" dirty="0">
                <a:solidFill>
                  <a:srgbClr val="FF0000"/>
                </a:solidFill>
              </a:rPr>
              <a:t>内側（赤色）のガイドラインよりも内側に</a:t>
            </a:r>
            <a:endParaRPr kumimoji="1" lang="en-US" altLang="ja-JP" sz="1800" i="0" dirty="0">
              <a:solidFill>
                <a:srgbClr val="FF0000"/>
              </a:solidFill>
            </a:endParaRPr>
          </a:p>
          <a:p>
            <a:r>
              <a:rPr kumimoji="1" lang="ja-JP" altLang="en-US" sz="1800" i="0" dirty="0">
                <a:solidFill>
                  <a:srgbClr val="FF0000"/>
                </a:solidFill>
              </a:rPr>
              <a:t>  「切れると困る文字や絵柄」を配置</a:t>
            </a:r>
            <a:r>
              <a:rPr kumimoji="1" lang="ja-JP" altLang="en-US" sz="1800" i="0" dirty="0"/>
              <a:t>してください。</a:t>
            </a:r>
            <a:endParaRPr kumimoji="1" lang="en-US" altLang="ja-JP" sz="1800" i="0" dirty="0"/>
          </a:p>
          <a:p>
            <a:r>
              <a:rPr kumimoji="1" lang="ja-JP" altLang="en-US" sz="1800" i="0" dirty="0"/>
              <a:t>■両面印刷の場合はスライドを複製してください。</a:t>
            </a:r>
            <a:endParaRPr kumimoji="1" lang="en-US" altLang="ja-JP" sz="1800" i="0" dirty="0"/>
          </a:p>
          <a:p>
            <a:endParaRPr kumimoji="1" lang="en-US" altLang="ja-JP" sz="1800" dirty="0"/>
          </a:p>
          <a:p>
            <a:r>
              <a:rPr kumimoji="1" lang="en-US" altLang="ja-JP" sz="1800" dirty="0"/>
              <a:t>【</a:t>
            </a:r>
            <a:r>
              <a:rPr kumimoji="1" lang="ja-JP" altLang="en-US" sz="1800" dirty="0"/>
              <a:t>データ保存時の注意事項</a:t>
            </a:r>
            <a:r>
              <a:rPr kumimoji="1" lang="en-US" altLang="ja-JP" sz="1800" dirty="0"/>
              <a:t>】</a:t>
            </a:r>
          </a:p>
          <a:p>
            <a:r>
              <a:rPr kumimoji="1" lang="ja-JP" altLang="en-US" sz="1800" dirty="0"/>
              <a:t>左上のツールバーのファイルを選択</a:t>
            </a:r>
            <a:endParaRPr kumimoji="1" lang="en-US" altLang="ja-JP" sz="1800" dirty="0"/>
          </a:p>
          <a:p>
            <a:r>
              <a:rPr kumimoji="1" lang="ja-JP" altLang="en-US" sz="1800" dirty="0"/>
              <a:t>　→名前を付けて保存</a:t>
            </a:r>
            <a:endParaRPr kumimoji="1" lang="en-US" altLang="ja-JP" sz="1800" dirty="0"/>
          </a:p>
          <a:p>
            <a:r>
              <a:rPr kumimoji="1" lang="ja-JP" altLang="en-US" sz="1800" dirty="0"/>
              <a:t>　　→保存先の選択</a:t>
            </a:r>
            <a:endParaRPr kumimoji="1" lang="en-US" altLang="ja-JP" sz="1800" dirty="0"/>
          </a:p>
          <a:p>
            <a:r>
              <a:rPr kumimoji="1" lang="ja-JP" altLang="en-US" sz="1800" dirty="0"/>
              <a:t>　　　→ファイル名の入力</a:t>
            </a:r>
            <a:endParaRPr kumimoji="1" lang="en-US" altLang="ja-JP" sz="1800" dirty="0"/>
          </a:p>
          <a:p>
            <a:r>
              <a:rPr kumimoji="1" lang="ja-JP" altLang="en-US" sz="1800" dirty="0"/>
              <a:t>　　　　→</a:t>
            </a:r>
            <a:r>
              <a:rPr kumimoji="1" lang="ja-JP" altLang="en-US" sz="1800" dirty="0">
                <a:solidFill>
                  <a:schemeClr val="accent4">
                    <a:lumMod val="75000"/>
                  </a:schemeClr>
                </a:solidFill>
              </a:rPr>
              <a:t>ファイル名入力欄下の</a:t>
            </a:r>
            <a:endParaRPr kumimoji="1" lang="en-US" altLang="ja-JP" sz="1800" dirty="0">
              <a:solidFill>
                <a:schemeClr val="accent4">
                  <a:lumMod val="75000"/>
                </a:schemeClr>
              </a:solidFill>
            </a:endParaRPr>
          </a:p>
          <a:p>
            <a:r>
              <a:rPr kumimoji="1" lang="en-US" altLang="ja-JP" sz="1800" dirty="0">
                <a:solidFill>
                  <a:schemeClr val="accent4">
                    <a:lumMod val="75000"/>
                  </a:schemeClr>
                </a:solidFill>
              </a:rPr>
              <a:t>		    </a:t>
            </a:r>
            <a:r>
              <a:rPr kumimoji="1" lang="ja-JP" altLang="en-US" sz="1800" dirty="0">
                <a:solidFill>
                  <a:schemeClr val="accent4">
                    <a:lumMod val="75000"/>
                  </a:schemeClr>
                </a:solidFill>
              </a:rPr>
              <a:t>「</a:t>
            </a:r>
            <a:r>
              <a:rPr kumimoji="1" lang="en-US" altLang="ja-JP" sz="1800" dirty="0">
                <a:solidFill>
                  <a:schemeClr val="accent4">
                    <a:lumMod val="75000"/>
                  </a:schemeClr>
                </a:solidFill>
              </a:rPr>
              <a:t>PowerPoint</a:t>
            </a:r>
            <a:r>
              <a:rPr kumimoji="1" lang="ja-JP" altLang="en-US" sz="1800" dirty="0">
                <a:solidFill>
                  <a:schemeClr val="accent4">
                    <a:lumMod val="75000"/>
                  </a:schemeClr>
                </a:solidFill>
              </a:rPr>
              <a:t>プレゼンテーション</a:t>
            </a:r>
            <a:r>
              <a:rPr kumimoji="1" lang="en-US" altLang="ja-JP" sz="1800" dirty="0">
                <a:solidFill>
                  <a:schemeClr val="accent4">
                    <a:lumMod val="75000"/>
                  </a:schemeClr>
                </a:solidFill>
              </a:rPr>
              <a:t>(*.pptx)</a:t>
            </a:r>
            <a:r>
              <a:rPr kumimoji="1" lang="ja-JP" altLang="en-US" sz="1800" dirty="0">
                <a:solidFill>
                  <a:schemeClr val="accent4">
                    <a:lumMod val="75000"/>
                  </a:schemeClr>
                </a:solidFill>
              </a:rPr>
              <a:t>」を</a:t>
            </a:r>
            <a:endParaRPr kumimoji="1" lang="en-US" altLang="ja-JP" sz="1800" dirty="0">
              <a:solidFill>
                <a:schemeClr val="accent4">
                  <a:lumMod val="75000"/>
                </a:schemeClr>
              </a:solidFill>
            </a:endParaRPr>
          </a:p>
          <a:p>
            <a:r>
              <a:rPr kumimoji="1" lang="ja-JP" altLang="en-US" sz="1800" dirty="0">
                <a:solidFill>
                  <a:schemeClr val="accent4">
                    <a:lumMod val="75000"/>
                  </a:schemeClr>
                </a:solidFill>
              </a:rPr>
              <a:t>　　　　　「</a:t>
            </a:r>
            <a:r>
              <a:rPr kumimoji="1" lang="en-US" altLang="ja-JP" sz="1800" dirty="0">
                <a:solidFill>
                  <a:schemeClr val="accent4">
                    <a:lumMod val="75000"/>
                  </a:schemeClr>
                </a:solidFill>
              </a:rPr>
              <a:t>PDF(*.pdf)</a:t>
            </a:r>
            <a:r>
              <a:rPr kumimoji="1" lang="ja-JP" altLang="en-US" sz="1800" dirty="0">
                <a:solidFill>
                  <a:schemeClr val="accent4">
                    <a:lumMod val="75000"/>
                  </a:schemeClr>
                </a:solidFill>
              </a:rPr>
              <a:t>」に変更</a:t>
            </a:r>
            <a:endParaRPr kumimoji="1" lang="en-US" altLang="ja-JP" sz="1800" dirty="0">
              <a:solidFill>
                <a:schemeClr val="accent4">
                  <a:lumMod val="75000"/>
                </a:schemeClr>
              </a:solidFill>
            </a:endParaRPr>
          </a:p>
          <a:p>
            <a:r>
              <a:rPr kumimoji="1" lang="ja-JP" altLang="en-US" sz="1800" dirty="0">
                <a:solidFill>
                  <a:schemeClr val="accent4">
                    <a:lumMod val="75000"/>
                  </a:schemeClr>
                </a:solidFill>
              </a:rPr>
              <a:t>　　　　　</a:t>
            </a:r>
            <a:r>
              <a:rPr kumimoji="1" lang="en-US" altLang="ja-JP" sz="1800" dirty="0">
                <a:solidFill>
                  <a:schemeClr val="accent4">
                    <a:lumMod val="75000"/>
                  </a:schemeClr>
                </a:solidFill>
              </a:rPr>
              <a:t>※</a:t>
            </a:r>
            <a:r>
              <a:rPr kumimoji="1" lang="ja-JP" altLang="en-US" sz="1800" dirty="0">
                <a:solidFill>
                  <a:schemeClr val="accent4">
                    <a:lumMod val="75000"/>
                  </a:schemeClr>
                </a:solidFill>
              </a:rPr>
              <a:t>その他のオプション</a:t>
            </a:r>
            <a:r>
              <a:rPr kumimoji="1" lang="en-US" altLang="ja-JP" sz="1800" dirty="0">
                <a:solidFill>
                  <a:schemeClr val="accent4">
                    <a:lumMod val="75000"/>
                  </a:schemeClr>
                </a:solidFill>
              </a:rPr>
              <a:t>&gt;</a:t>
            </a:r>
            <a:r>
              <a:rPr kumimoji="1" lang="ja-JP" altLang="en-US" sz="1800" dirty="0">
                <a:solidFill>
                  <a:schemeClr val="accent4">
                    <a:lumMod val="75000"/>
                  </a:schemeClr>
                </a:solidFill>
              </a:rPr>
              <a:t>ツール</a:t>
            </a:r>
            <a:r>
              <a:rPr kumimoji="1" lang="en-US" altLang="ja-JP" sz="1800" dirty="0">
                <a:solidFill>
                  <a:schemeClr val="accent4">
                    <a:lumMod val="75000"/>
                  </a:schemeClr>
                </a:solidFill>
              </a:rPr>
              <a:t>&gt;</a:t>
            </a:r>
            <a:r>
              <a:rPr kumimoji="1" lang="ja-JP" altLang="en-US" sz="1800" dirty="0">
                <a:solidFill>
                  <a:schemeClr val="accent4">
                    <a:lumMod val="75000"/>
                  </a:schemeClr>
                </a:solidFill>
              </a:rPr>
              <a:t>画像の圧縮で</a:t>
            </a:r>
            <a:endParaRPr kumimoji="1" lang="en-US" altLang="ja-JP" sz="1800" dirty="0">
              <a:solidFill>
                <a:schemeClr val="accent4">
                  <a:lumMod val="75000"/>
                </a:schemeClr>
              </a:solidFill>
            </a:endParaRPr>
          </a:p>
          <a:p>
            <a:r>
              <a:rPr kumimoji="1" lang="en-US" altLang="ja-JP" sz="1800" dirty="0">
                <a:solidFill>
                  <a:schemeClr val="accent4">
                    <a:lumMod val="75000"/>
                  </a:schemeClr>
                </a:solidFill>
              </a:rPr>
              <a:t>		</a:t>
            </a:r>
            <a:r>
              <a:rPr kumimoji="1" lang="ja-JP" altLang="en-US" sz="1800" dirty="0">
                <a:solidFill>
                  <a:schemeClr val="accent4">
                    <a:lumMod val="75000"/>
                  </a:schemeClr>
                </a:solidFill>
              </a:rPr>
              <a:t>　「高品質」に設定をお勧めします。</a:t>
            </a:r>
            <a:endParaRPr kumimoji="1" lang="en-US" altLang="ja-JP" sz="1800" dirty="0">
              <a:solidFill>
                <a:schemeClr val="accent4">
                  <a:lumMod val="75000"/>
                </a:schemeClr>
              </a:solidFill>
            </a:endParaRPr>
          </a:p>
          <a:p>
            <a:r>
              <a:rPr kumimoji="1" lang="ja-JP" altLang="en-US" sz="1800" dirty="0"/>
              <a:t>　　　　　→保存</a:t>
            </a:r>
            <a:endParaRPr kumimoji="1" lang="en-US" altLang="ja-JP" sz="1800" dirty="0"/>
          </a:p>
          <a:p>
            <a:endParaRPr kumimoji="1" lang="en-US" altLang="ja-JP" dirty="0"/>
          </a:p>
        </p:txBody>
      </p: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1919CE59-58A1-46A0-9B89-DC74E7B01013}"/>
              </a:ext>
            </a:extLst>
          </p:cNvPr>
          <p:cNvCxnSpPr>
            <a:cxnSpLocks/>
          </p:cNvCxnSpPr>
          <p:nvPr userDrawn="1"/>
        </p:nvCxnSpPr>
        <p:spPr>
          <a:xfrm>
            <a:off x="7668000" y="-3263106"/>
            <a:ext cx="0" cy="3257550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線コネクタ 11">
            <a:extLst>
              <a:ext uri="{FF2B5EF4-FFF2-40B4-BE49-F238E27FC236}">
                <a16:creationId xmlns:a16="http://schemas.microsoft.com/office/drawing/2014/main" id="{32FEB2AB-5C09-41F9-A917-270795DBF6FE}"/>
              </a:ext>
            </a:extLst>
          </p:cNvPr>
          <p:cNvCxnSpPr>
            <a:cxnSpLocks/>
          </p:cNvCxnSpPr>
          <p:nvPr userDrawn="1"/>
        </p:nvCxnSpPr>
        <p:spPr>
          <a:xfrm>
            <a:off x="107950" y="-3263106"/>
            <a:ext cx="0" cy="3257550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コネクタ 12">
            <a:extLst>
              <a:ext uri="{FF2B5EF4-FFF2-40B4-BE49-F238E27FC236}">
                <a16:creationId xmlns:a16="http://schemas.microsoft.com/office/drawing/2014/main" id="{D183918A-4FFD-4568-9D79-E233F93E4BD6}"/>
              </a:ext>
            </a:extLst>
          </p:cNvPr>
          <p:cNvCxnSpPr>
            <a:cxnSpLocks/>
          </p:cNvCxnSpPr>
          <p:nvPr userDrawn="1"/>
        </p:nvCxnSpPr>
        <p:spPr>
          <a:xfrm>
            <a:off x="107950" y="10913269"/>
            <a:ext cx="0" cy="3257550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コネクタ 13">
            <a:extLst>
              <a:ext uri="{FF2B5EF4-FFF2-40B4-BE49-F238E27FC236}">
                <a16:creationId xmlns:a16="http://schemas.microsoft.com/office/drawing/2014/main" id="{7ED6528C-1C79-4F29-BE37-35BB4DE83F04}"/>
              </a:ext>
            </a:extLst>
          </p:cNvPr>
          <p:cNvCxnSpPr>
            <a:cxnSpLocks/>
          </p:cNvCxnSpPr>
          <p:nvPr userDrawn="1"/>
        </p:nvCxnSpPr>
        <p:spPr>
          <a:xfrm>
            <a:off x="7667625" y="10913269"/>
            <a:ext cx="0" cy="3257550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線コネクタ 14">
            <a:extLst>
              <a:ext uri="{FF2B5EF4-FFF2-40B4-BE49-F238E27FC236}">
                <a16:creationId xmlns:a16="http://schemas.microsoft.com/office/drawing/2014/main" id="{7A071B23-7AD5-4F2D-BC1B-B0F637B71D4D}"/>
              </a:ext>
            </a:extLst>
          </p:cNvPr>
          <p:cNvCxnSpPr>
            <a:cxnSpLocks/>
          </p:cNvCxnSpPr>
          <p:nvPr userDrawn="1"/>
        </p:nvCxnSpPr>
        <p:spPr>
          <a:xfrm>
            <a:off x="-2938598" y="108000"/>
            <a:ext cx="2930978" cy="0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線コネクタ 15">
            <a:extLst>
              <a:ext uri="{FF2B5EF4-FFF2-40B4-BE49-F238E27FC236}">
                <a16:creationId xmlns:a16="http://schemas.microsoft.com/office/drawing/2014/main" id="{48263C75-24C3-4059-AE4A-7DDC39781F90}"/>
              </a:ext>
            </a:extLst>
          </p:cNvPr>
          <p:cNvCxnSpPr>
            <a:cxnSpLocks/>
          </p:cNvCxnSpPr>
          <p:nvPr userDrawn="1"/>
        </p:nvCxnSpPr>
        <p:spPr>
          <a:xfrm>
            <a:off x="7778750" y="10800000"/>
            <a:ext cx="2930978" cy="0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線コネクタ 16">
            <a:extLst>
              <a:ext uri="{FF2B5EF4-FFF2-40B4-BE49-F238E27FC236}">
                <a16:creationId xmlns:a16="http://schemas.microsoft.com/office/drawing/2014/main" id="{2CABB08B-A8C8-4795-A9EA-8DD833B6E513}"/>
              </a:ext>
            </a:extLst>
          </p:cNvPr>
          <p:cNvCxnSpPr>
            <a:cxnSpLocks/>
          </p:cNvCxnSpPr>
          <p:nvPr userDrawn="1"/>
        </p:nvCxnSpPr>
        <p:spPr>
          <a:xfrm>
            <a:off x="-2936534" y="10800000"/>
            <a:ext cx="2930978" cy="0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線コネクタ 17">
            <a:extLst>
              <a:ext uri="{FF2B5EF4-FFF2-40B4-BE49-F238E27FC236}">
                <a16:creationId xmlns:a16="http://schemas.microsoft.com/office/drawing/2014/main" id="{FD6138E1-E699-4DD5-AFF0-B8DF31539739}"/>
              </a:ext>
            </a:extLst>
          </p:cNvPr>
          <p:cNvCxnSpPr>
            <a:cxnSpLocks/>
          </p:cNvCxnSpPr>
          <p:nvPr userDrawn="1"/>
        </p:nvCxnSpPr>
        <p:spPr>
          <a:xfrm>
            <a:off x="7778750" y="108000"/>
            <a:ext cx="2930978" cy="0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線コネクタ 18">
            <a:extLst>
              <a:ext uri="{FF2B5EF4-FFF2-40B4-BE49-F238E27FC236}">
                <a16:creationId xmlns:a16="http://schemas.microsoft.com/office/drawing/2014/main" id="{A8B3F11E-F932-4E1C-B44C-C92A74BF0402}"/>
              </a:ext>
            </a:extLst>
          </p:cNvPr>
          <p:cNvCxnSpPr>
            <a:cxnSpLocks/>
          </p:cNvCxnSpPr>
          <p:nvPr userDrawn="1"/>
        </p:nvCxnSpPr>
        <p:spPr>
          <a:xfrm>
            <a:off x="-2938598" y="216000"/>
            <a:ext cx="2930978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線コネクタ 19">
            <a:extLst>
              <a:ext uri="{FF2B5EF4-FFF2-40B4-BE49-F238E27FC236}">
                <a16:creationId xmlns:a16="http://schemas.microsoft.com/office/drawing/2014/main" id="{03DC3B9E-D84B-4CF4-9EE0-8F50738019BE}"/>
              </a:ext>
            </a:extLst>
          </p:cNvPr>
          <p:cNvCxnSpPr>
            <a:cxnSpLocks/>
          </p:cNvCxnSpPr>
          <p:nvPr userDrawn="1"/>
        </p:nvCxnSpPr>
        <p:spPr>
          <a:xfrm>
            <a:off x="7778750" y="216000"/>
            <a:ext cx="2930978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線コネクタ 20">
            <a:extLst>
              <a:ext uri="{FF2B5EF4-FFF2-40B4-BE49-F238E27FC236}">
                <a16:creationId xmlns:a16="http://schemas.microsoft.com/office/drawing/2014/main" id="{4782F736-022F-40D4-A72D-DF8B913BE756}"/>
              </a:ext>
            </a:extLst>
          </p:cNvPr>
          <p:cNvCxnSpPr>
            <a:cxnSpLocks/>
          </p:cNvCxnSpPr>
          <p:nvPr userDrawn="1"/>
        </p:nvCxnSpPr>
        <p:spPr>
          <a:xfrm>
            <a:off x="-2937328" y="10692000"/>
            <a:ext cx="2930978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線コネクタ 21">
            <a:extLst>
              <a:ext uri="{FF2B5EF4-FFF2-40B4-BE49-F238E27FC236}">
                <a16:creationId xmlns:a16="http://schemas.microsoft.com/office/drawing/2014/main" id="{731D8788-46A2-48D8-997E-BEA5E334A725}"/>
              </a:ext>
            </a:extLst>
          </p:cNvPr>
          <p:cNvCxnSpPr>
            <a:cxnSpLocks/>
          </p:cNvCxnSpPr>
          <p:nvPr userDrawn="1"/>
        </p:nvCxnSpPr>
        <p:spPr>
          <a:xfrm>
            <a:off x="7778750" y="10692000"/>
            <a:ext cx="2930978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線コネクタ 22">
            <a:extLst>
              <a:ext uri="{FF2B5EF4-FFF2-40B4-BE49-F238E27FC236}">
                <a16:creationId xmlns:a16="http://schemas.microsoft.com/office/drawing/2014/main" id="{4D1A99A9-2497-4D54-9567-2280925481E1}"/>
              </a:ext>
            </a:extLst>
          </p:cNvPr>
          <p:cNvCxnSpPr>
            <a:cxnSpLocks/>
          </p:cNvCxnSpPr>
          <p:nvPr userDrawn="1"/>
        </p:nvCxnSpPr>
        <p:spPr>
          <a:xfrm>
            <a:off x="216000" y="-3263106"/>
            <a:ext cx="0" cy="325755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線コネクタ 23">
            <a:extLst>
              <a:ext uri="{FF2B5EF4-FFF2-40B4-BE49-F238E27FC236}">
                <a16:creationId xmlns:a16="http://schemas.microsoft.com/office/drawing/2014/main" id="{A1FF2460-252E-49B0-B87A-B39E963AA70D}"/>
              </a:ext>
            </a:extLst>
          </p:cNvPr>
          <p:cNvCxnSpPr>
            <a:cxnSpLocks/>
          </p:cNvCxnSpPr>
          <p:nvPr userDrawn="1"/>
        </p:nvCxnSpPr>
        <p:spPr>
          <a:xfrm>
            <a:off x="7560583" y="-3263106"/>
            <a:ext cx="0" cy="325755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線コネクタ 24">
            <a:extLst>
              <a:ext uri="{FF2B5EF4-FFF2-40B4-BE49-F238E27FC236}">
                <a16:creationId xmlns:a16="http://schemas.microsoft.com/office/drawing/2014/main" id="{DB7FE667-D975-42C9-AF0D-4F50B3290ED1}"/>
              </a:ext>
            </a:extLst>
          </p:cNvPr>
          <p:cNvCxnSpPr>
            <a:cxnSpLocks/>
          </p:cNvCxnSpPr>
          <p:nvPr userDrawn="1"/>
        </p:nvCxnSpPr>
        <p:spPr>
          <a:xfrm>
            <a:off x="7560583" y="10913269"/>
            <a:ext cx="0" cy="325755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線コネクタ 25">
            <a:extLst>
              <a:ext uri="{FF2B5EF4-FFF2-40B4-BE49-F238E27FC236}">
                <a16:creationId xmlns:a16="http://schemas.microsoft.com/office/drawing/2014/main" id="{506043AB-6C4A-4A13-B8B1-84D771844BBB}"/>
              </a:ext>
            </a:extLst>
          </p:cNvPr>
          <p:cNvCxnSpPr>
            <a:cxnSpLocks/>
          </p:cNvCxnSpPr>
          <p:nvPr userDrawn="1"/>
        </p:nvCxnSpPr>
        <p:spPr>
          <a:xfrm>
            <a:off x="216000" y="10913269"/>
            <a:ext cx="0" cy="325755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7" name="グループ化 26">
            <a:extLst>
              <a:ext uri="{FF2B5EF4-FFF2-40B4-BE49-F238E27FC236}">
                <a16:creationId xmlns:a16="http://schemas.microsoft.com/office/drawing/2014/main" id="{18E66BF0-C735-B863-8149-67DA21B431FB}"/>
              </a:ext>
            </a:extLst>
          </p:cNvPr>
          <p:cNvGrpSpPr/>
          <p:nvPr userDrawn="1"/>
        </p:nvGrpSpPr>
        <p:grpSpPr>
          <a:xfrm>
            <a:off x="8226411" y="7451858"/>
            <a:ext cx="4361737" cy="2209621"/>
            <a:chOff x="11241121" y="9840301"/>
            <a:chExt cx="4361737" cy="2209621"/>
          </a:xfrm>
        </p:grpSpPr>
        <p:sp>
          <p:nvSpPr>
            <p:cNvPr id="28" name="フッター プレースホルダー 17">
              <a:extLst>
                <a:ext uri="{FF2B5EF4-FFF2-40B4-BE49-F238E27FC236}">
                  <a16:creationId xmlns:a16="http://schemas.microsoft.com/office/drawing/2014/main" id="{08844987-E021-E20B-8547-0249E6B0D7C2}"/>
                </a:ext>
              </a:extLst>
            </p:cNvPr>
            <p:cNvSpPr txBox="1">
              <a:spLocks/>
            </p:cNvSpPr>
            <p:nvPr userDrawn="1"/>
          </p:nvSpPr>
          <p:spPr>
            <a:xfrm>
              <a:off x="11241121" y="11008138"/>
              <a:ext cx="4361737" cy="263014"/>
            </a:xfrm>
            <a:prstGeom prst="rect">
              <a:avLst/>
            </a:prstGeom>
          </p:spPr>
          <p:txBody>
            <a:bodyPr vert="horz" lIns="91440" tIns="45720" rIns="91440" bIns="45720" rtlCol="0" anchor="ctr"/>
            <a:lstStyle>
              <a:defPPr>
                <a:defRPr lang="en-US"/>
              </a:defPPr>
              <a:lvl1pPr marL="0" algn="ctr" defTabSz="457200" rtl="0" eaLnBrk="1" latinLnBrk="0" hangingPunct="1">
                <a:defRPr sz="102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ja-JP" sz="1200" dirty="0"/>
                <a:t>Copyright © 2008-2022 e-chirashi.biz. All Rights Reserved.</a:t>
              </a:r>
            </a:p>
          </p:txBody>
        </p:sp>
        <p:sp>
          <p:nvSpPr>
            <p:cNvPr id="29" name="テキスト ボックス 28">
              <a:extLst>
                <a:ext uri="{FF2B5EF4-FFF2-40B4-BE49-F238E27FC236}">
                  <a16:creationId xmlns:a16="http://schemas.microsoft.com/office/drawing/2014/main" id="{F57E65FD-5982-C2BF-5CD9-60C92C5D2D60}"/>
                </a:ext>
              </a:extLst>
            </p:cNvPr>
            <p:cNvSpPr txBox="1"/>
            <p:nvPr userDrawn="1"/>
          </p:nvSpPr>
          <p:spPr>
            <a:xfrm>
              <a:off x="11616845" y="11311258"/>
              <a:ext cx="3909714" cy="738664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ja-JP" sz="14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FD</a:t>
              </a:r>
              <a:r>
                <a:rPr lang="ja-JP" altLang="en-US" sz="14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：</a:t>
              </a:r>
              <a:r>
                <a:rPr lang="en-US" altLang="ja-JP" sz="14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0120-93-4747</a:t>
              </a:r>
            </a:p>
            <a:p>
              <a:r>
                <a:rPr lang="zh-TW" altLang="en-US" sz="14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受付時間／</a:t>
              </a:r>
              <a:r>
                <a:rPr lang="en-US" altLang="zh-TW" sz="14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10:00</a:t>
              </a:r>
              <a:r>
                <a:rPr lang="zh-TW" altLang="en-US" sz="14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～</a:t>
              </a:r>
              <a:r>
                <a:rPr lang="en-US" altLang="zh-TW" sz="14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18:30</a:t>
              </a:r>
              <a:r>
                <a:rPr lang="zh-TW" altLang="en-US" sz="14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　定休日／土日祝</a:t>
              </a:r>
              <a:endParaRPr lang="en-US" altLang="zh-TW" sz="1400" dirty="0">
                <a:latin typeface="Meiryo UI" panose="020B0604030504040204" pitchFamily="50" charset="-128"/>
                <a:ea typeface="Meiryo UI" panose="020B0604030504040204" pitchFamily="50" charset="-128"/>
              </a:endParaRPr>
            </a:p>
            <a:p>
              <a:r>
                <a:rPr lang="en-US" altLang="ja-JP" sz="1400" dirty="0">
                  <a:latin typeface="Meiryo UI" panose="020B0604030504040204" pitchFamily="50" charset="-128"/>
                  <a:ea typeface="Meiryo UI" panose="020B0604030504040204" pitchFamily="50" charset="-128"/>
                  <a:hlinkClick r:id="rId2"/>
                </a:rPr>
                <a:t>https://www.e-chirashi.biz/</a:t>
              </a:r>
              <a:endParaRPr lang="ja-JP" altLang="en-US" sz="1400" dirty="0"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  <p:pic>
          <p:nvPicPr>
            <p:cNvPr id="30" name="図 29" descr="記号 が含まれている画像&#10;&#10;自動的に生成された説明">
              <a:extLst>
                <a:ext uri="{FF2B5EF4-FFF2-40B4-BE49-F238E27FC236}">
                  <a16:creationId xmlns:a16="http://schemas.microsoft.com/office/drawing/2014/main" id="{8097877A-AA39-474D-4FB9-22F644674F06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3017" b="36002"/>
            <a:stretch/>
          </p:blipFill>
          <p:spPr>
            <a:xfrm>
              <a:off x="11691063" y="9840301"/>
              <a:ext cx="3761279" cy="116783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5680629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2022/7/20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996321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2022/7/20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591887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2022/7/20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439575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2022/7/20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734901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2022/7/20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478527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2022/7/20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984225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2022/7/20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227846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2022/7/20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6856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2022/7/20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554842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2022/7/20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695731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571" y="580737"/>
            <a:ext cx="6706433" cy="21083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571" y="2903673"/>
            <a:ext cx="6706433" cy="69208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571" y="10109836"/>
            <a:ext cx="1749504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F2175B-DE2A-4C3E-BB1B-12FAD976CA75}" type="datetimeFigureOut">
              <a:rPr kumimoji="1" lang="ja-JP" altLang="en-US" smtClean="0"/>
              <a:t>2022/7/20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5659" y="10109836"/>
            <a:ext cx="2624257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91500" y="10109836"/>
            <a:ext cx="1749504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105267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777514" rtl="0" eaLnBrk="1" latinLnBrk="0" hangingPunct="1">
        <a:lnSpc>
          <a:spcPct val="90000"/>
        </a:lnSpc>
        <a:spcBef>
          <a:spcPct val="0"/>
        </a:spcBef>
        <a:buNone/>
        <a:defRPr kumimoji="1" sz="374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79" indent="-194379" algn="l" defTabSz="777514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kumimoji="1" sz="2381" kern="1200">
          <a:solidFill>
            <a:schemeClr val="tx1"/>
          </a:solidFill>
          <a:latin typeface="+mn-lt"/>
          <a:ea typeface="+mn-ea"/>
          <a:cs typeface="+mn-cs"/>
        </a:defRPr>
      </a:lvl1pPr>
      <a:lvl2pPr marL="5831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2pPr>
      <a:lvl3pPr marL="971893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360650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749407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9381391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143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Meiryo UI</vt:lpstr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A4タテ</dc:title>
  <dc:creator>イイチラシ</dc:creator>
  <cp:lastModifiedBy>e-chirashi</cp:lastModifiedBy>
  <cp:revision>19</cp:revision>
  <dcterms:created xsi:type="dcterms:W3CDTF">2019-10-04T02:06:44Z</dcterms:created>
  <dcterms:modified xsi:type="dcterms:W3CDTF">2022-07-20T07:49:18Z</dcterms:modified>
</cp:coreProperties>
</file>