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7775575" cy="55435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4762" userDrawn="1">
          <p15:clr>
            <a:srgbClr val="A4A3A4"/>
          </p15:clr>
        </p15:guide>
        <p15:guide id="5" pos="4830" userDrawn="1">
          <p15:clr>
            <a:srgbClr val="A4A3A4"/>
          </p15:clr>
        </p15:guide>
        <p15:guide id="6" orient="horz" pos="3356" userDrawn="1">
          <p15:clr>
            <a:srgbClr val="A4A3A4"/>
          </p15:clr>
        </p15:guide>
        <p15:guide id="7" orient="horz" pos="3424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2574" y="108"/>
      </p:cViewPr>
      <p:guideLst>
        <p:guide orient="horz" pos="68"/>
        <p:guide pos="68"/>
        <p:guide pos="136"/>
        <p:guide pos="4762"/>
        <p:guide pos="4830"/>
        <p:guide orient="horz" pos="3356"/>
        <p:guide orient="horz" pos="3424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3CF25A7-6709-421E-86EA-3F19FFEC9664}"/>
              </a:ext>
            </a:extLst>
          </p:cNvPr>
          <p:cNvSpPr txBox="1"/>
          <p:nvPr userDrawn="1"/>
        </p:nvSpPr>
        <p:spPr>
          <a:xfrm>
            <a:off x="8059535" y="290341"/>
            <a:ext cx="3954929" cy="34317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A5</a:t>
            </a:r>
            <a:r>
              <a:rPr kumimoji="1" lang="ja-JP" altLang="en-US" sz="1800" dirty="0"/>
              <a:t>サイズ　ヨコ</a:t>
            </a:r>
            <a:endParaRPr kumimoji="1" lang="en-US" altLang="ja-JP" sz="1800" dirty="0"/>
          </a:p>
          <a:p>
            <a:endParaRPr kumimoji="1" lang="en-US" altLang="ja-JP" sz="1000" dirty="0"/>
          </a:p>
          <a:p>
            <a:r>
              <a:rPr kumimoji="1" lang="en-US" altLang="ja-JP" sz="1050" dirty="0"/>
              <a:t>【</a:t>
            </a:r>
            <a:r>
              <a:rPr kumimoji="1" lang="ja-JP" altLang="en-US" sz="1050" dirty="0"/>
              <a:t>デザイン作成上の注意事項</a:t>
            </a:r>
            <a:r>
              <a:rPr kumimoji="1" lang="en-US" altLang="ja-JP" sz="1050" dirty="0"/>
              <a:t>】</a:t>
            </a:r>
          </a:p>
          <a:p>
            <a:r>
              <a:rPr kumimoji="1" lang="ja-JP" altLang="en-US" sz="1050" dirty="0"/>
              <a:t>■</a:t>
            </a:r>
            <a:r>
              <a:rPr kumimoji="1" lang="ja-JP" altLang="en-US" sz="105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050" dirty="0"/>
              <a:t>してください。</a:t>
            </a:r>
            <a:endParaRPr kumimoji="1" lang="en-US" altLang="ja-JP" sz="1050" dirty="0"/>
          </a:p>
          <a:p>
            <a:r>
              <a:rPr kumimoji="1" lang="ja-JP" altLang="en-US" sz="1050" i="0" dirty="0"/>
              <a:t>■</a:t>
            </a:r>
            <a:r>
              <a:rPr kumimoji="1" lang="ja-JP" altLang="en-US" sz="105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050" i="0" dirty="0"/>
              <a:t>です。</a:t>
            </a:r>
            <a:endParaRPr kumimoji="1" lang="en-US" altLang="ja-JP" sz="1050" i="0" dirty="0"/>
          </a:p>
          <a:p>
            <a:r>
              <a:rPr kumimoji="1" lang="ja-JP" altLang="en-US" sz="1050" i="0" dirty="0"/>
              <a:t>■</a:t>
            </a:r>
            <a:r>
              <a:rPr kumimoji="1" lang="ja-JP" altLang="en-US" sz="105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050" i="0" dirty="0">
              <a:solidFill>
                <a:srgbClr val="FF0000"/>
              </a:solidFill>
            </a:endParaRPr>
          </a:p>
          <a:p>
            <a:r>
              <a:rPr kumimoji="1" lang="ja-JP" altLang="en-US" sz="105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050" i="0" dirty="0"/>
              <a:t>してください。</a:t>
            </a:r>
            <a:endParaRPr kumimoji="1" lang="en-US" altLang="ja-JP" sz="1050" i="0" dirty="0"/>
          </a:p>
          <a:p>
            <a:r>
              <a:rPr kumimoji="1" lang="ja-JP" altLang="en-US" sz="1050" i="0" dirty="0"/>
              <a:t>■両面印刷の場合はスライドを複製してください。</a:t>
            </a:r>
            <a:endParaRPr kumimoji="1" lang="en-US" altLang="ja-JP" sz="1050" i="0" dirty="0"/>
          </a:p>
          <a:p>
            <a:endParaRPr kumimoji="1" lang="en-US" altLang="ja-JP" sz="1050" dirty="0"/>
          </a:p>
          <a:p>
            <a:r>
              <a:rPr kumimoji="1" lang="en-US" altLang="ja-JP" sz="1050" dirty="0"/>
              <a:t>【</a:t>
            </a:r>
            <a:r>
              <a:rPr kumimoji="1" lang="ja-JP" altLang="en-US" sz="1050" dirty="0"/>
              <a:t>データ保存時の注意事項</a:t>
            </a:r>
            <a:r>
              <a:rPr kumimoji="1" lang="en-US" altLang="ja-JP" sz="1050" dirty="0"/>
              <a:t>】</a:t>
            </a:r>
          </a:p>
          <a:p>
            <a:r>
              <a:rPr kumimoji="1" lang="ja-JP" altLang="en-US" sz="1050" dirty="0"/>
              <a:t>左上のツールバーのファイルを選択</a:t>
            </a:r>
            <a:endParaRPr kumimoji="1" lang="en-US" altLang="ja-JP" sz="1050" dirty="0"/>
          </a:p>
          <a:p>
            <a:r>
              <a:rPr kumimoji="1" lang="ja-JP" altLang="en-US" sz="1050" dirty="0"/>
              <a:t>　→名前を付けて保存</a:t>
            </a:r>
            <a:endParaRPr kumimoji="1" lang="en-US" altLang="ja-JP" sz="1050" dirty="0"/>
          </a:p>
          <a:p>
            <a:r>
              <a:rPr kumimoji="1" lang="ja-JP" altLang="en-US" sz="1050" dirty="0"/>
              <a:t>　　→保存先の選択</a:t>
            </a:r>
            <a:endParaRPr kumimoji="1" lang="en-US" altLang="ja-JP" sz="1050" dirty="0"/>
          </a:p>
          <a:p>
            <a:r>
              <a:rPr kumimoji="1" lang="ja-JP" altLang="en-US" sz="1050" dirty="0"/>
              <a:t>　　　→ファイル名の入力</a:t>
            </a:r>
            <a:endParaRPr kumimoji="1" lang="en-US" altLang="ja-JP" sz="1050" dirty="0"/>
          </a:p>
          <a:p>
            <a:r>
              <a:rPr kumimoji="1" lang="ja-JP" altLang="en-US" sz="1050" dirty="0"/>
              <a:t>　　　　→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	       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「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05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050" dirty="0">
                <a:solidFill>
                  <a:schemeClr val="accent4">
                    <a:lumMod val="75000"/>
                  </a:schemeClr>
                </a:solidFill>
              </a:rPr>
              <a:t>　　「高品質」に設定をお勧めします。</a:t>
            </a:r>
            <a:endParaRPr kumimoji="1" lang="en-US" altLang="ja-JP" sz="105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50" dirty="0"/>
              <a:t>　　　　　→保存</a:t>
            </a:r>
            <a:endParaRPr kumimoji="1" lang="en-US" altLang="ja-JP" sz="105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C40D8CF8-355C-41DE-AF4A-75BF05F83772}"/>
              </a:ext>
            </a:extLst>
          </p:cNvPr>
          <p:cNvCxnSpPr>
            <a:cxnSpLocks/>
          </p:cNvCxnSpPr>
          <p:nvPr userDrawn="1"/>
        </p:nvCxnSpPr>
        <p:spPr>
          <a:xfrm>
            <a:off x="7668000" y="-1657259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221BA58-FBF2-4247-8DDF-F7E248776FDA}"/>
              </a:ext>
            </a:extLst>
          </p:cNvPr>
          <p:cNvCxnSpPr>
            <a:cxnSpLocks/>
          </p:cNvCxnSpPr>
          <p:nvPr userDrawn="1"/>
        </p:nvCxnSpPr>
        <p:spPr>
          <a:xfrm>
            <a:off x="108000" y="-1659938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1C5CF16-6365-4751-ADA1-F5EBF9D74235}"/>
              </a:ext>
            </a:extLst>
          </p:cNvPr>
          <p:cNvCxnSpPr>
            <a:cxnSpLocks/>
          </p:cNvCxnSpPr>
          <p:nvPr userDrawn="1"/>
        </p:nvCxnSpPr>
        <p:spPr>
          <a:xfrm>
            <a:off x="108000" y="5543550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4A47B00-76E8-4DE2-B32F-A4D55B508A1E}"/>
              </a:ext>
            </a:extLst>
          </p:cNvPr>
          <p:cNvCxnSpPr>
            <a:cxnSpLocks/>
          </p:cNvCxnSpPr>
          <p:nvPr userDrawn="1"/>
        </p:nvCxnSpPr>
        <p:spPr>
          <a:xfrm>
            <a:off x="7668000" y="5543550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26B2509B-95FE-4831-B3DF-7B8F93F99A83}"/>
              </a:ext>
            </a:extLst>
          </p:cNvPr>
          <p:cNvCxnSpPr>
            <a:cxnSpLocks/>
          </p:cNvCxnSpPr>
          <p:nvPr userDrawn="1"/>
        </p:nvCxnSpPr>
        <p:spPr>
          <a:xfrm>
            <a:off x="-2934767" y="108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DA51CAE-5EF1-4724-AE6B-EF6FF0E7AD5D}"/>
              </a:ext>
            </a:extLst>
          </p:cNvPr>
          <p:cNvCxnSpPr>
            <a:cxnSpLocks/>
          </p:cNvCxnSpPr>
          <p:nvPr userDrawn="1"/>
        </p:nvCxnSpPr>
        <p:spPr>
          <a:xfrm>
            <a:off x="7775575" y="5436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68CE2DE6-1297-4D9D-AA86-733136FBF3E0}"/>
              </a:ext>
            </a:extLst>
          </p:cNvPr>
          <p:cNvCxnSpPr>
            <a:cxnSpLocks/>
          </p:cNvCxnSpPr>
          <p:nvPr userDrawn="1"/>
        </p:nvCxnSpPr>
        <p:spPr>
          <a:xfrm>
            <a:off x="-2930978" y="5436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DE068A0-1FD3-4A72-84C5-808643E01E2E}"/>
              </a:ext>
            </a:extLst>
          </p:cNvPr>
          <p:cNvCxnSpPr>
            <a:cxnSpLocks/>
          </p:cNvCxnSpPr>
          <p:nvPr userDrawn="1"/>
        </p:nvCxnSpPr>
        <p:spPr>
          <a:xfrm>
            <a:off x="7775575" y="108000"/>
            <a:ext cx="293097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733A5CC-1C67-441A-AFE7-EE7C4567C477}"/>
              </a:ext>
            </a:extLst>
          </p:cNvPr>
          <p:cNvCxnSpPr>
            <a:cxnSpLocks/>
          </p:cNvCxnSpPr>
          <p:nvPr userDrawn="1"/>
        </p:nvCxnSpPr>
        <p:spPr>
          <a:xfrm>
            <a:off x="-2934767" y="216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656956CC-81A7-49F9-8816-BCDE7EF527A7}"/>
              </a:ext>
            </a:extLst>
          </p:cNvPr>
          <p:cNvCxnSpPr>
            <a:cxnSpLocks/>
          </p:cNvCxnSpPr>
          <p:nvPr userDrawn="1"/>
        </p:nvCxnSpPr>
        <p:spPr>
          <a:xfrm>
            <a:off x="7775575" y="216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21B6AC7F-6245-4B0A-86AB-3A75DC157DDE}"/>
              </a:ext>
            </a:extLst>
          </p:cNvPr>
          <p:cNvCxnSpPr>
            <a:cxnSpLocks/>
          </p:cNvCxnSpPr>
          <p:nvPr userDrawn="1"/>
        </p:nvCxnSpPr>
        <p:spPr>
          <a:xfrm>
            <a:off x="-2932675" y="5328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319A0DE-61BC-4578-9260-261AB333DCF6}"/>
              </a:ext>
            </a:extLst>
          </p:cNvPr>
          <p:cNvCxnSpPr>
            <a:cxnSpLocks/>
          </p:cNvCxnSpPr>
          <p:nvPr userDrawn="1"/>
        </p:nvCxnSpPr>
        <p:spPr>
          <a:xfrm>
            <a:off x="7775575" y="5328000"/>
            <a:ext cx="293097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AF3BA1F1-C241-4CFC-9CDB-CA95FC68B8A9}"/>
              </a:ext>
            </a:extLst>
          </p:cNvPr>
          <p:cNvCxnSpPr>
            <a:cxnSpLocks/>
          </p:cNvCxnSpPr>
          <p:nvPr userDrawn="1"/>
        </p:nvCxnSpPr>
        <p:spPr>
          <a:xfrm>
            <a:off x="216000" y="-1657259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C0E7625D-E750-4041-AC11-2ABC184F69E1}"/>
              </a:ext>
            </a:extLst>
          </p:cNvPr>
          <p:cNvCxnSpPr>
            <a:cxnSpLocks/>
          </p:cNvCxnSpPr>
          <p:nvPr userDrawn="1"/>
        </p:nvCxnSpPr>
        <p:spPr>
          <a:xfrm>
            <a:off x="7560000" y="-1657259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7A558F0-CB44-4F5A-A20E-79277AA2C7C8}"/>
              </a:ext>
            </a:extLst>
          </p:cNvPr>
          <p:cNvCxnSpPr>
            <a:cxnSpLocks/>
          </p:cNvCxnSpPr>
          <p:nvPr userDrawn="1"/>
        </p:nvCxnSpPr>
        <p:spPr>
          <a:xfrm>
            <a:off x="7560000" y="5543550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8342306-A9E3-4519-B650-C78CB32B84FA}"/>
              </a:ext>
            </a:extLst>
          </p:cNvPr>
          <p:cNvCxnSpPr>
            <a:cxnSpLocks/>
          </p:cNvCxnSpPr>
          <p:nvPr userDrawn="1"/>
        </p:nvCxnSpPr>
        <p:spPr>
          <a:xfrm>
            <a:off x="216000" y="5543550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6E792BE0-37B4-D060-8BB3-8AFF4CE50495}"/>
              </a:ext>
            </a:extLst>
          </p:cNvPr>
          <p:cNvGrpSpPr/>
          <p:nvPr userDrawn="1"/>
        </p:nvGrpSpPr>
        <p:grpSpPr>
          <a:xfrm>
            <a:off x="7886146" y="3897648"/>
            <a:ext cx="3556407" cy="1367395"/>
            <a:chOff x="11211879" y="10252590"/>
            <a:chExt cx="3556407" cy="1367395"/>
          </a:xfrm>
        </p:grpSpPr>
        <p:sp>
          <p:nvSpPr>
            <p:cNvPr id="29" name="フッター プレースホルダー 17">
              <a:extLst>
                <a:ext uri="{FF2B5EF4-FFF2-40B4-BE49-F238E27FC236}">
                  <a16:creationId xmlns:a16="http://schemas.microsoft.com/office/drawing/2014/main" id="{CBFA099B-1924-3EEC-8A42-D637419EA5D3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11879" y="10961314"/>
              <a:ext cx="355640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000" dirty="0"/>
                <a:t>Copyright © 2008-2022 e-chirashi.biz. All Rights Reserved.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C3603BB-72FF-C38D-96D5-F1740F7EB67E}"/>
                </a:ext>
              </a:extLst>
            </p:cNvPr>
            <p:cNvSpPr txBox="1"/>
            <p:nvPr userDrawn="1"/>
          </p:nvSpPr>
          <p:spPr>
            <a:xfrm>
              <a:off x="11495546" y="11158320"/>
              <a:ext cx="327274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8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8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1" name="図 30" descr="イイチラシロゴ">
              <a:extLst>
                <a:ext uri="{FF2B5EF4-FFF2-40B4-BE49-F238E27FC236}">
                  <a16:creationId xmlns:a16="http://schemas.microsoft.com/office/drawing/2014/main" id="{21784B67-185B-DB25-554B-0CF485498D3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3017" b="36002"/>
            <a:stretch/>
          </p:blipFill>
          <p:spPr>
            <a:xfrm>
              <a:off x="11691063" y="10252590"/>
              <a:ext cx="2433411" cy="7555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7401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787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295143"/>
            <a:ext cx="1676608" cy="469790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5143"/>
            <a:ext cx="4932630" cy="469790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713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58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1382040"/>
            <a:ext cx="6706433" cy="2305962"/>
          </a:xfrm>
        </p:spPr>
        <p:txBody>
          <a:bodyPr anchor="b"/>
          <a:lstStyle>
            <a:lvl1pPr>
              <a:defRPr sz="48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3709817"/>
            <a:ext cx="6706433" cy="1212651"/>
          </a:xfrm>
        </p:spPr>
        <p:txBody>
          <a:bodyPr/>
          <a:lstStyle>
            <a:lvl1pPr marL="0" indent="0">
              <a:buNone/>
              <a:defRPr sz="1940">
                <a:solidFill>
                  <a:schemeClr val="tx1"/>
                </a:solidFill>
              </a:defRPr>
            </a:lvl1pPr>
            <a:lvl2pPr marL="369555" indent="0">
              <a:buNone/>
              <a:defRPr sz="1617">
                <a:solidFill>
                  <a:schemeClr val="tx1">
                    <a:tint val="75000"/>
                  </a:schemeClr>
                </a:solidFill>
              </a:defRPr>
            </a:lvl2pPr>
            <a:lvl3pPr marL="739110" indent="0">
              <a:buNone/>
              <a:defRPr sz="1455">
                <a:solidFill>
                  <a:schemeClr val="tx1">
                    <a:tint val="75000"/>
                  </a:schemeClr>
                </a:solidFill>
              </a:defRPr>
            </a:lvl3pPr>
            <a:lvl4pPr marL="1108664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4pPr>
            <a:lvl5pPr marL="1478219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5pPr>
            <a:lvl6pPr marL="1847774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6pPr>
            <a:lvl7pPr marL="2217329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7pPr>
            <a:lvl8pPr marL="2586883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8pPr>
            <a:lvl9pPr marL="2956438" indent="0">
              <a:buNone/>
              <a:defRPr sz="12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672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1475713"/>
            <a:ext cx="3304619" cy="35173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1475713"/>
            <a:ext cx="3304619" cy="35173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314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295144"/>
            <a:ext cx="6706433" cy="10714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1358940"/>
            <a:ext cx="3289432" cy="665996"/>
          </a:xfrm>
        </p:spPr>
        <p:txBody>
          <a:bodyPr anchor="b"/>
          <a:lstStyle>
            <a:lvl1pPr marL="0" indent="0">
              <a:buNone/>
              <a:defRPr sz="1940" b="1"/>
            </a:lvl1pPr>
            <a:lvl2pPr marL="369555" indent="0">
              <a:buNone/>
              <a:defRPr sz="1617" b="1"/>
            </a:lvl2pPr>
            <a:lvl3pPr marL="739110" indent="0">
              <a:buNone/>
              <a:defRPr sz="1455" b="1"/>
            </a:lvl3pPr>
            <a:lvl4pPr marL="1108664" indent="0">
              <a:buNone/>
              <a:defRPr sz="1293" b="1"/>
            </a:lvl4pPr>
            <a:lvl5pPr marL="1478219" indent="0">
              <a:buNone/>
              <a:defRPr sz="1293" b="1"/>
            </a:lvl5pPr>
            <a:lvl6pPr marL="1847774" indent="0">
              <a:buNone/>
              <a:defRPr sz="1293" b="1"/>
            </a:lvl6pPr>
            <a:lvl7pPr marL="2217329" indent="0">
              <a:buNone/>
              <a:defRPr sz="1293" b="1"/>
            </a:lvl7pPr>
            <a:lvl8pPr marL="2586883" indent="0">
              <a:buNone/>
              <a:defRPr sz="1293" b="1"/>
            </a:lvl8pPr>
            <a:lvl9pPr marL="2956438" indent="0">
              <a:buNone/>
              <a:defRPr sz="129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2024936"/>
            <a:ext cx="3289432" cy="2978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1358940"/>
            <a:ext cx="3305632" cy="665996"/>
          </a:xfrm>
        </p:spPr>
        <p:txBody>
          <a:bodyPr anchor="b"/>
          <a:lstStyle>
            <a:lvl1pPr marL="0" indent="0">
              <a:buNone/>
              <a:defRPr sz="1940" b="1"/>
            </a:lvl1pPr>
            <a:lvl2pPr marL="369555" indent="0">
              <a:buNone/>
              <a:defRPr sz="1617" b="1"/>
            </a:lvl2pPr>
            <a:lvl3pPr marL="739110" indent="0">
              <a:buNone/>
              <a:defRPr sz="1455" b="1"/>
            </a:lvl3pPr>
            <a:lvl4pPr marL="1108664" indent="0">
              <a:buNone/>
              <a:defRPr sz="1293" b="1"/>
            </a:lvl4pPr>
            <a:lvl5pPr marL="1478219" indent="0">
              <a:buNone/>
              <a:defRPr sz="1293" b="1"/>
            </a:lvl5pPr>
            <a:lvl6pPr marL="1847774" indent="0">
              <a:buNone/>
              <a:defRPr sz="1293" b="1"/>
            </a:lvl6pPr>
            <a:lvl7pPr marL="2217329" indent="0">
              <a:buNone/>
              <a:defRPr sz="1293" b="1"/>
            </a:lvl7pPr>
            <a:lvl8pPr marL="2586883" indent="0">
              <a:buNone/>
              <a:defRPr sz="1293" b="1"/>
            </a:lvl8pPr>
            <a:lvl9pPr marL="2956438" indent="0">
              <a:buNone/>
              <a:defRPr sz="129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2024936"/>
            <a:ext cx="3305632" cy="2978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651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090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2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369570"/>
            <a:ext cx="2507825" cy="1293495"/>
          </a:xfrm>
        </p:spPr>
        <p:txBody>
          <a:bodyPr anchor="b"/>
          <a:lstStyle>
            <a:lvl1pPr>
              <a:defRPr sz="258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798170"/>
            <a:ext cx="3936385" cy="3939514"/>
          </a:xfrm>
        </p:spPr>
        <p:txBody>
          <a:bodyPr/>
          <a:lstStyle>
            <a:lvl1pPr>
              <a:defRPr sz="2587"/>
            </a:lvl1pPr>
            <a:lvl2pPr>
              <a:defRPr sz="2263"/>
            </a:lvl2pPr>
            <a:lvl3pPr>
              <a:defRPr sz="1940"/>
            </a:lvl3pPr>
            <a:lvl4pPr>
              <a:defRPr sz="1617"/>
            </a:lvl4pPr>
            <a:lvl5pPr>
              <a:defRPr sz="1617"/>
            </a:lvl5pPr>
            <a:lvl6pPr>
              <a:defRPr sz="1617"/>
            </a:lvl6pPr>
            <a:lvl7pPr>
              <a:defRPr sz="1617"/>
            </a:lvl7pPr>
            <a:lvl8pPr>
              <a:defRPr sz="1617"/>
            </a:lvl8pPr>
            <a:lvl9pPr>
              <a:defRPr sz="16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1663065"/>
            <a:ext cx="2507825" cy="3081034"/>
          </a:xfrm>
        </p:spPr>
        <p:txBody>
          <a:bodyPr/>
          <a:lstStyle>
            <a:lvl1pPr marL="0" indent="0">
              <a:buNone/>
              <a:defRPr sz="1293"/>
            </a:lvl1pPr>
            <a:lvl2pPr marL="369555" indent="0">
              <a:buNone/>
              <a:defRPr sz="1132"/>
            </a:lvl2pPr>
            <a:lvl3pPr marL="739110" indent="0">
              <a:buNone/>
              <a:defRPr sz="970"/>
            </a:lvl3pPr>
            <a:lvl4pPr marL="1108664" indent="0">
              <a:buNone/>
              <a:defRPr sz="808"/>
            </a:lvl4pPr>
            <a:lvl5pPr marL="1478219" indent="0">
              <a:buNone/>
              <a:defRPr sz="808"/>
            </a:lvl5pPr>
            <a:lvl6pPr marL="1847774" indent="0">
              <a:buNone/>
              <a:defRPr sz="808"/>
            </a:lvl6pPr>
            <a:lvl7pPr marL="2217329" indent="0">
              <a:buNone/>
              <a:defRPr sz="808"/>
            </a:lvl7pPr>
            <a:lvl8pPr marL="2586883" indent="0">
              <a:buNone/>
              <a:defRPr sz="808"/>
            </a:lvl8pPr>
            <a:lvl9pPr marL="2956438" indent="0">
              <a:buNone/>
              <a:defRPr sz="8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867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369570"/>
            <a:ext cx="2507825" cy="1293495"/>
          </a:xfrm>
        </p:spPr>
        <p:txBody>
          <a:bodyPr anchor="b"/>
          <a:lstStyle>
            <a:lvl1pPr>
              <a:defRPr sz="258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798170"/>
            <a:ext cx="3936385" cy="3939514"/>
          </a:xfrm>
        </p:spPr>
        <p:txBody>
          <a:bodyPr anchor="t"/>
          <a:lstStyle>
            <a:lvl1pPr marL="0" indent="0">
              <a:buNone/>
              <a:defRPr sz="2587"/>
            </a:lvl1pPr>
            <a:lvl2pPr marL="369555" indent="0">
              <a:buNone/>
              <a:defRPr sz="2263"/>
            </a:lvl2pPr>
            <a:lvl3pPr marL="739110" indent="0">
              <a:buNone/>
              <a:defRPr sz="1940"/>
            </a:lvl3pPr>
            <a:lvl4pPr marL="1108664" indent="0">
              <a:buNone/>
              <a:defRPr sz="1617"/>
            </a:lvl4pPr>
            <a:lvl5pPr marL="1478219" indent="0">
              <a:buNone/>
              <a:defRPr sz="1617"/>
            </a:lvl5pPr>
            <a:lvl6pPr marL="1847774" indent="0">
              <a:buNone/>
              <a:defRPr sz="1617"/>
            </a:lvl6pPr>
            <a:lvl7pPr marL="2217329" indent="0">
              <a:buNone/>
              <a:defRPr sz="1617"/>
            </a:lvl7pPr>
            <a:lvl8pPr marL="2586883" indent="0">
              <a:buNone/>
              <a:defRPr sz="1617"/>
            </a:lvl8pPr>
            <a:lvl9pPr marL="2956438" indent="0">
              <a:buNone/>
              <a:defRPr sz="161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1663065"/>
            <a:ext cx="2507825" cy="3081034"/>
          </a:xfrm>
        </p:spPr>
        <p:txBody>
          <a:bodyPr/>
          <a:lstStyle>
            <a:lvl1pPr marL="0" indent="0">
              <a:buNone/>
              <a:defRPr sz="1293"/>
            </a:lvl1pPr>
            <a:lvl2pPr marL="369555" indent="0">
              <a:buNone/>
              <a:defRPr sz="1132"/>
            </a:lvl2pPr>
            <a:lvl3pPr marL="739110" indent="0">
              <a:buNone/>
              <a:defRPr sz="970"/>
            </a:lvl3pPr>
            <a:lvl4pPr marL="1108664" indent="0">
              <a:buNone/>
              <a:defRPr sz="808"/>
            </a:lvl4pPr>
            <a:lvl5pPr marL="1478219" indent="0">
              <a:buNone/>
              <a:defRPr sz="808"/>
            </a:lvl5pPr>
            <a:lvl6pPr marL="1847774" indent="0">
              <a:buNone/>
              <a:defRPr sz="808"/>
            </a:lvl6pPr>
            <a:lvl7pPr marL="2217329" indent="0">
              <a:buNone/>
              <a:defRPr sz="808"/>
            </a:lvl7pPr>
            <a:lvl8pPr marL="2586883" indent="0">
              <a:buNone/>
              <a:defRPr sz="808"/>
            </a:lvl8pPr>
            <a:lvl9pPr marL="2956438" indent="0">
              <a:buNone/>
              <a:defRPr sz="8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785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295144"/>
            <a:ext cx="6706433" cy="1071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1475713"/>
            <a:ext cx="6706433" cy="351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5138051"/>
            <a:ext cx="1749504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5138051"/>
            <a:ext cx="2624257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5138051"/>
            <a:ext cx="1749504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06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39110" rtl="0" eaLnBrk="1" latinLnBrk="0" hangingPunct="1">
        <a:lnSpc>
          <a:spcPct val="90000"/>
        </a:lnSpc>
        <a:spcBef>
          <a:spcPct val="0"/>
        </a:spcBef>
        <a:buNone/>
        <a:defRPr kumimoji="1" sz="35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4777" indent="-184777" algn="l" defTabSz="739110" rtl="0" eaLnBrk="1" latinLnBrk="0" hangingPunct="1">
        <a:lnSpc>
          <a:spcPct val="90000"/>
        </a:lnSpc>
        <a:spcBef>
          <a:spcPts val="808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1pPr>
      <a:lvl2pPr marL="55433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940" kern="1200">
          <a:solidFill>
            <a:schemeClr val="tx1"/>
          </a:solidFill>
          <a:latin typeface="+mn-lt"/>
          <a:ea typeface="+mn-ea"/>
          <a:cs typeface="+mn-cs"/>
        </a:defRPr>
      </a:lvl2pPr>
      <a:lvl3pPr marL="923887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617" kern="1200">
          <a:solidFill>
            <a:schemeClr val="tx1"/>
          </a:solidFill>
          <a:latin typeface="+mn-lt"/>
          <a:ea typeface="+mn-ea"/>
          <a:cs typeface="+mn-cs"/>
        </a:defRPr>
      </a:lvl3pPr>
      <a:lvl4pPr marL="1293442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66299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A5ヨコ</dc:title>
  <dc:creator>イイチラシ</dc:creator>
  <cp:lastModifiedBy>e-chirashi</cp:lastModifiedBy>
  <cp:revision>20</cp:revision>
  <dcterms:created xsi:type="dcterms:W3CDTF">2019-10-04T02:06:44Z</dcterms:created>
  <dcterms:modified xsi:type="dcterms:W3CDTF">2022-07-20T07:50:21Z</dcterms:modified>
</cp:coreProperties>
</file>