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</p:sldIdLst>
  <p:sldSz cx="3816350" cy="55435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" userDrawn="1">
          <p15:clr>
            <a:srgbClr val="A4A3A4"/>
          </p15:clr>
        </p15:guide>
        <p15:guide id="2" pos="68" userDrawn="1">
          <p15:clr>
            <a:srgbClr val="A4A3A4"/>
          </p15:clr>
        </p15:guide>
        <p15:guide id="3" pos="136" userDrawn="1">
          <p15:clr>
            <a:srgbClr val="A4A3A4"/>
          </p15:clr>
        </p15:guide>
        <p15:guide id="4" pos="2268" userDrawn="1">
          <p15:clr>
            <a:srgbClr val="A4A3A4"/>
          </p15:clr>
        </p15:guide>
        <p15:guide id="5" pos="2336" userDrawn="1">
          <p15:clr>
            <a:srgbClr val="A4A3A4"/>
          </p15:clr>
        </p15:guide>
        <p15:guide id="6" orient="horz" pos="3356" userDrawn="1">
          <p15:clr>
            <a:srgbClr val="A4A3A4"/>
          </p15:clr>
        </p15:guide>
        <p15:guide id="7" orient="horz" pos="3424" userDrawn="1">
          <p15:clr>
            <a:srgbClr val="A4A3A4"/>
          </p15:clr>
        </p15:guide>
        <p15:guide id="8" orient="horz" pos="1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485" autoAdjust="0"/>
    <p:restoredTop sz="94660"/>
  </p:normalViewPr>
  <p:slideViewPr>
    <p:cSldViewPr snapToGrid="0">
      <p:cViewPr>
        <p:scale>
          <a:sx n="100" d="100"/>
          <a:sy n="100" d="100"/>
        </p:scale>
        <p:origin x="2850" y="-210"/>
      </p:cViewPr>
      <p:guideLst>
        <p:guide orient="horz" pos="68"/>
        <p:guide pos="68"/>
        <p:guide pos="136"/>
        <p:guide pos="2268"/>
        <p:guide pos="2336"/>
        <p:guide orient="horz" pos="3356"/>
        <p:guide orient="horz" pos="3424"/>
        <p:guide orient="horz" pos="1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ACE74E-5E8E-4EDA-8E0D-3247798ECAD0}"/>
              </a:ext>
            </a:extLst>
          </p:cNvPr>
          <p:cNvSpPr txBox="1"/>
          <p:nvPr userDrawn="1"/>
        </p:nvSpPr>
        <p:spPr>
          <a:xfrm>
            <a:off x="4090426" y="616295"/>
            <a:ext cx="3057247" cy="27031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766" dirty="0"/>
              <a:t>A6</a:t>
            </a:r>
            <a:r>
              <a:rPr kumimoji="1" lang="ja-JP" altLang="en-US" sz="1766" dirty="0"/>
              <a:t>サイズ　タテ</a:t>
            </a:r>
            <a:endParaRPr kumimoji="1" lang="en-US" altLang="ja-JP" sz="1766" dirty="0"/>
          </a:p>
          <a:p>
            <a:endParaRPr kumimoji="1" lang="en-US" altLang="ja-JP" sz="8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デザイン作成上の注意事項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■</a:t>
            </a:r>
            <a:r>
              <a:rPr kumimoji="1" lang="ja-JP" altLang="en-US" sz="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800" dirty="0"/>
              <a:t>してください。</a:t>
            </a:r>
            <a:endParaRPr kumimoji="1" lang="en-US" altLang="ja-JP" sz="80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800" i="0" dirty="0"/>
              <a:t>です。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</a:t>
            </a:r>
            <a:r>
              <a:rPr kumimoji="1" lang="ja-JP" altLang="en-US" sz="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800" i="0" dirty="0">
              <a:solidFill>
                <a:srgbClr val="FF0000"/>
              </a:solidFill>
            </a:endParaRPr>
          </a:p>
          <a:p>
            <a:r>
              <a:rPr kumimoji="1" lang="ja-JP" altLang="en-US" sz="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800" i="0" dirty="0"/>
              <a:t>してください。</a:t>
            </a:r>
            <a:endParaRPr kumimoji="1" lang="en-US" altLang="ja-JP" sz="800" i="0" dirty="0"/>
          </a:p>
          <a:p>
            <a:r>
              <a:rPr kumimoji="1" lang="ja-JP" altLang="en-US" sz="800" i="0" dirty="0"/>
              <a:t>■両面印刷の場合はスライドを複製してください。</a:t>
            </a:r>
            <a:endParaRPr kumimoji="1" lang="en-US" altLang="ja-JP" sz="800" i="0" dirty="0"/>
          </a:p>
          <a:p>
            <a:endParaRPr kumimoji="1" lang="en-US" altLang="ja-JP" sz="800" dirty="0"/>
          </a:p>
          <a:p>
            <a:r>
              <a:rPr kumimoji="1" lang="en-US" altLang="ja-JP" sz="800" dirty="0"/>
              <a:t>【</a:t>
            </a:r>
            <a:r>
              <a:rPr kumimoji="1" lang="ja-JP" altLang="en-US" sz="800" dirty="0"/>
              <a:t>データ保存時の注意事項</a:t>
            </a:r>
            <a:r>
              <a:rPr kumimoji="1" lang="en-US" altLang="ja-JP" sz="800" dirty="0"/>
              <a:t>】</a:t>
            </a:r>
          </a:p>
          <a:p>
            <a:r>
              <a:rPr kumimoji="1" lang="ja-JP" altLang="en-US" sz="800" dirty="0"/>
              <a:t>左上のツールバーのファイルを選択</a:t>
            </a:r>
            <a:endParaRPr kumimoji="1" lang="en-US" altLang="ja-JP" sz="800" dirty="0"/>
          </a:p>
          <a:p>
            <a:r>
              <a:rPr kumimoji="1" lang="ja-JP" altLang="en-US" sz="800" dirty="0"/>
              <a:t>　→名前を付けて保存</a:t>
            </a:r>
            <a:endParaRPr kumimoji="1" lang="en-US" altLang="ja-JP" sz="800" dirty="0"/>
          </a:p>
          <a:p>
            <a:r>
              <a:rPr kumimoji="1" lang="ja-JP" altLang="en-US" sz="800" dirty="0"/>
              <a:t>　　→保存先の選択</a:t>
            </a:r>
            <a:endParaRPr kumimoji="1" lang="en-US" altLang="ja-JP" sz="800" dirty="0"/>
          </a:p>
          <a:p>
            <a:r>
              <a:rPr kumimoji="1" lang="ja-JP" altLang="en-US" sz="800" dirty="0"/>
              <a:t>　　　→ファイル名の入力</a:t>
            </a:r>
            <a:endParaRPr kumimoji="1" lang="en-US" altLang="ja-JP" sz="800" dirty="0"/>
          </a:p>
          <a:p>
            <a:r>
              <a:rPr kumimoji="1" lang="ja-JP" altLang="en-US" sz="800" dirty="0"/>
              <a:t>　　　　→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8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8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8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800" dirty="0"/>
              <a:t>　　　　　→保存</a:t>
            </a:r>
            <a:endParaRPr kumimoji="1" lang="en-US" altLang="ja-JP" sz="630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CF35635-4077-4A5F-9FCF-B44562716B4C}"/>
              </a:ext>
            </a:extLst>
          </p:cNvPr>
          <p:cNvCxnSpPr>
            <a:cxnSpLocks/>
          </p:cNvCxnSpPr>
          <p:nvPr userDrawn="1"/>
        </p:nvCxnSpPr>
        <p:spPr>
          <a:xfrm>
            <a:off x="3708000" y="-1657259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F3B26CC-6DC8-4A97-9907-4E5692976E99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657259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198B22DF-CFF7-4343-8D0A-93B6FDD05AFA}"/>
              </a:ext>
            </a:extLst>
          </p:cNvPr>
          <p:cNvCxnSpPr>
            <a:cxnSpLocks/>
          </p:cNvCxnSpPr>
          <p:nvPr userDrawn="1"/>
        </p:nvCxnSpPr>
        <p:spPr>
          <a:xfrm>
            <a:off x="108000" y="5546725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0F3DCE4A-7991-490A-85F4-965AF0796136}"/>
              </a:ext>
            </a:extLst>
          </p:cNvPr>
          <p:cNvCxnSpPr>
            <a:cxnSpLocks/>
          </p:cNvCxnSpPr>
          <p:nvPr userDrawn="1"/>
        </p:nvCxnSpPr>
        <p:spPr>
          <a:xfrm>
            <a:off x="3708000" y="5546725"/>
            <a:ext cx="0" cy="165556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81279B60-D7F1-4CFC-8F7D-4184060B56F8}"/>
              </a:ext>
            </a:extLst>
          </p:cNvPr>
          <p:cNvCxnSpPr>
            <a:cxnSpLocks/>
          </p:cNvCxnSpPr>
          <p:nvPr userDrawn="1"/>
        </p:nvCxnSpPr>
        <p:spPr>
          <a:xfrm>
            <a:off x="-1438560" y="108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D55A433-4878-43C3-9148-472879BFB3B8}"/>
              </a:ext>
            </a:extLst>
          </p:cNvPr>
          <p:cNvCxnSpPr>
            <a:cxnSpLocks/>
          </p:cNvCxnSpPr>
          <p:nvPr userDrawn="1"/>
        </p:nvCxnSpPr>
        <p:spPr>
          <a:xfrm>
            <a:off x="3819525" y="5436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392744E3-1FB2-495F-8077-5196FEA3C8BC}"/>
              </a:ext>
            </a:extLst>
          </p:cNvPr>
          <p:cNvCxnSpPr>
            <a:cxnSpLocks/>
          </p:cNvCxnSpPr>
          <p:nvPr userDrawn="1"/>
        </p:nvCxnSpPr>
        <p:spPr>
          <a:xfrm>
            <a:off x="-1441735" y="5436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DD6C964-E442-4E5A-9A18-07365E08A42F}"/>
              </a:ext>
            </a:extLst>
          </p:cNvPr>
          <p:cNvCxnSpPr>
            <a:cxnSpLocks/>
          </p:cNvCxnSpPr>
          <p:nvPr userDrawn="1"/>
        </p:nvCxnSpPr>
        <p:spPr>
          <a:xfrm>
            <a:off x="3816350" y="108000"/>
            <a:ext cx="1438561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DEDAA930-B6BA-490B-BE21-64014CD252ED}"/>
              </a:ext>
            </a:extLst>
          </p:cNvPr>
          <p:cNvCxnSpPr>
            <a:cxnSpLocks/>
          </p:cNvCxnSpPr>
          <p:nvPr userDrawn="1"/>
        </p:nvCxnSpPr>
        <p:spPr>
          <a:xfrm>
            <a:off x="-1441839" y="216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657B077-4558-44A8-8D4F-1D3A34F95977}"/>
              </a:ext>
            </a:extLst>
          </p:cNvPr>
          <p:cNvCxnSpPr>
            <a:cxnSpLocks/>
          </p:cNvCxnSpPr>
          <p:nvPr userDrawn="1"/>
        </p:nvCxnSpPr>
        <p:spPr>
          <a:xfrm>
            <a:off x="3816350" y="216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169FD9DF-2B16-4489-A1CF-94BDDCA91115}"/>
              </a:ext>
            </a:extLst>
          </p:cNvPr>
          <p:cNvCxnSpPr>
            <a:cxnSpLocks/>
          </p:cNvCxnSpPr>
          <p:nvPr userDrawn="1"/>
        </p:nvCxnSpPr>
        <p:spPr>
          <a:xfrm>
            <a:off x="-1443398" y="5328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0A66DD00-B27C-4133-B4AF-6DE929A95703}"/>
              </a:ext>
            </a:extLst>
          </p:cNvPr>
          <p:cNvCxnSpPr>
            <a:cxnSpLocks/>
          </p:cNvCxnSpPr>
          <p:nvPr userDrawn="1"/>
        </p:nvCxnSpPr>
        <p:spPr>
          <a:xfrm>
            <a:off x="3819525" y="5328000"/>
            <a:ext cx="143856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5B87017-1943-43B8-A578-C5AF5523937B}"/>
              </a:ext>
            </a:extLst>
          </p:cNvPr>
          <p:cNvCxnSpPr>
            <a:cxnSpLocks/>
          </p:cNvCxnSpPr>
          <p:nvPr userDrawn="1"/>
        </p:nvCxnSpPr>
        <p:spPr>
          <a:xfrm>
            <a:off x="216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CA802A82-7EC2-446E-9773-CCCB94E4C28E}"/>
              </a:ext>
            </a:extLst>
          </p:cNvPr>
          <p:cNvCxnSpPr>
            <a:cxnSpLocks/>
          </p:cNvCxnSpPr>
          <p:nvPr userDrawn="1"/>
        </p:nvCxnSpPr>
        <p:spPr>
          <a:xfrm>
            <a:off x="3600000" y="-1657259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8A3CA95-0BFD-4D2C-8433-F8CED09B452C}"/>
              </a:ext>
            </a:extLst>
          </p:cNvPr>
          <p:cNvCxnSpPr>
            <a:cxnSpLocks/>
          </p:cNvCxnSpPr>
          <p:nvPr userDrawn="1"/>
        </p:nvCxnSpPr>
        <p:spPr>
          <a:xfrm>
            <a:off x="3600000" y="5546725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ED14E0E8-C5F5-486A-ABCE-940091DA2E8E}"/>
              </a:ext>
            </a:extLst>
          </p:cNvPr>
          <p:cNvCxnSpPr>
            <a:cxnSpLocks/>
          </p:cNvCxnSpPr>
          <p:nvPr userDrawn="1"/>
        </p:nvCxnSpPr>
        <p:spPr>
          <a:xfrm>
            <a:off x="216000" y="5543550"/>
            <a:ext cx="0" cy="165556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7C16E178-4794-9928-3AE1-C76E486C1FF2}"/>
              </a:ext>
            </a:extLst>
          </p:cNvPr>
          <p:cNvGrpSpPr/>
          <p:nvPr userDrawn="1"/>
        </p:nvGrpSpPr>
        <p:grpSpPr>
          <a:xfrm>
            <a:off x="4090425" y="3657105"/>
            <a:ext cx="3057247" cy="1333260"/>
            <a:chOff x="11750596" y="10310583"/>
            <a:chExt cx="3057247" cy="1333260"/>
          </a:xfrm>
        </p:grpSpPr>
        <p:sp>
          <p:nvSpPr>
            <p:cNvPr id="28" name="フッター プレースホルダー 17">
              <a:extLst>
                <a:ext uri="{FF2B5EF4-FFF2-40B4-BE49-F238E27FC236}">
                  <a16:creationId xmlns:a16="http://schemas.microsoft.com/office/drawing/2014/main" id="{B3C0643A-EE68-28BD-1BFE-A2474D824569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750596" y="10951289"/>
              <a:ext cx="305724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900" dirty="0"/>
                <a:t>Copyright © 2008-2022 e-chirashi.biz. All Rights Reserved.</a:t>
              </a: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1227F94E-3673-8B21-DDF8-130F5DA97D46}"/>
                </a:ext>
              </a:extLst>
            </p:cNvPr>
            <p:cNvSpPr txBox="1"/>
            <p:nvPr userDrawn="1"/>
          </p:nvSpPr>
          <p:spPr>
            <a:xfrm>
              <a:off x="11854212" y="11182178"/>
              <a:ext cx="2953631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8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8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8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8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0" name="図 29" descr="イイチラシロゴ">
              <a:extLst>
                <a:ext uri="{FF2B5EF4-FFF2-40B4-BE49-F238E27FC236}">
                  <a16:creationId xmlns:a16="http://schemas.microsoft.com/office/drawing/2014/main" id="{D6EFD6BD-7F48-FD47-D8EB-7001BE5E803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854212" y="10310583"/>
              <a:ext cx="2227032" cy="6914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34141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23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143"/>
            <a:ext cx="822900" cy="469790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143"/>
            <a:ext cx="2420997" cy="469790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019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254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040"/>
            <a:ext cx="3291602" cy="2305962"/>
          </a:xfrm>
        </p:spPr>
        <p:txBody>
          <a:bodyPr anchor="b"/>
          <a:lstStyle>
            <a:lvl1pPr>
              <a:defRPr sz="250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09817"/>
            <a:ext cx="3291602" cy="1212651"/>
          </a:xfrm>
        </p:spPr>
        <p:txBody>
          <a:bodyPr/>
          <a:lstStyle>
            <a:lvl1pPr marL="0" indent="0">
              <a:buNone/>
              <a:defRPr sz="1002">
                <a:solidFill>
                  <a:schemeClr val="tx1"/>
                </a:solidFill>
              </a:defRPr>
            </a:lvl1pPr>
            <a:lvl2pPr marL="190835" indent="0">
              <a:buNone/>
              <a:defRPr sz="835">
                <a:solidFill>
                  <a:schemeClr val="tx1">
                    <a:tint val="75000"/>
                  </a:schemeClr>
                </a:solidFill>
              </a:defRPr>
            </a:lvl2pPr>
            <a:lvl3pPr marL="381671" indent="0">
              <a:buNone/>
              <a:defRPr sz="751">
                <a:solidFill>
                  <a:schemeClr val="tx1">
                    <a:tint val="75000"/>
                  </a:schemeClr>
                </a:solidFill>
              </a:defRPr>
            </a:lvl3pPr>
            <a:lvl4pPr marL="572506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4pPr>
            <a:lvl5pPr marL="763341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5pPr>
            <a:lvl6pPr marL="954176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6pPr>
            <a:lvl7pPr marL="1145012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7pPr>
            <a:lvl8pPr marL="1335847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8pPr>
            <a:lvl9pPr marL="1526682" indent="0">
              <a:buNone/>
              <a:defRPr sz="66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5199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5713"/>
            <a:ext cx="162194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5713"/>
            <a:ext cx="1621949" cy="351733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09720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144"/>
            <a:ext cx="3291602" cy="107149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8940"/>
            <a:ext cx="1614495" cy="665996"/>
          </a:xfrm>
        </p:spPr>
        <p:txBody>
          <a:bodyPr anchor="b"/>
          <a:lstStyle>
            <a:lvl1pPr marL="0" indent="0">
              <a:buNone/>
              <a:defRPr sz="1002" b="1"/>
            </a:lvl1pPr>
            <a:lvl2pPr marL="190835" indent="0">
              <a:buNone/>
              <a:defRPr sz="835" b="1"/>
            </a:lvl2pPr>
            <a:lvl3pPr marL="381671" indent="0">
              <a:buNone/>
              <a:defRPr sz="751" b="1"/>
            </a:lvl3pPr>
            <a:lvl4pPr marL="572506" indent="0">
              <a:buNone/>
              <a:defRPr sz="668" b="1"/>
            </a:lvl4pPr>
            <a:lvl5pPr marL="763341" indent="0">
              <a:buNone/>
              <a:defRPr sz="668" b="1"/>
            </a:lvl5pPr>
            <a:lvl6pPr marL="954176" indent="0">
              <a:buNone/>
              <a:defRPr sz="668" b="1"/>
            </a:lvl6pPr>
            <a:lvl7pPr marL="1145012" indent="0">
              <a:buNone/>
              <a:defRPr sz="668" b="1"/>
            </a:lvl7pPr>
            <a:lvl8pPr marL="1335847" indent="0">
              <a:buNone/>
              <a:defRPr sz="668" b="1"/>
            </a:lvl8pPr>
            <a:lvl9pPr marL="1526682" indent="0">
              <a:buNone/>
              <a:defRPr sz="6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4936"/>
            <a:ext cx="1614495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8940"/>
            <a:ext cx="1622446" cy="665996"/>
          </a:xfrm>
        </p:spPr>
        <p:txBody>
          <a:bodyPr anchor="b"/>
          <a:lstStyle>
            <a:lvl1pPr marL="0" indent="0">
              <a:buNone/>
              <a:defRPr sz="1002" b="1"/>
            </a:lvl1pPr>
            <a:lvl2pPr marL="190835" indent="0">
              <a:buNone/>
              <a:defRPr sz="835" b="1"/>
            </a:lvl2pPr>
            <a:lvl3pPr marL="381671" indent="0">
              <a:buNone/>
              <a:defRPr sz="751" b="1"/>
            </a:lvl3pPr>
            <a:lvl4pPr marL="572506" indent="0">
              <a:buNone/>
              <a:defRPr sz="668" b="1"/>
            </a:lvl4pPr>
            <a:lvl5pPr marL="763341" indent="0">
              <a:buNone/>
              <a:defRPr sz="668" b="1"/>
            </a:lvl5pPr>
            <a:lvl6pPr marL="954176" indent="0">
              <a:buNone/>
              <a:defRPr sz="668" b="1"/>
            </a:lvl6pPr>
            <a:lvl7pPr marL="1145012" indent="0">
              <a:buNone/>
              <a:defRPr sz="668" b="1"/>
            </a:lvl7pPr>
            <a:lvl8pPr marL="1335847" indent="0">
              <a:buNone/>
              <a:defRPr sz="668" b="1"/>
            </a:lvl8pPr>
            <a:lvl9pPr marL="1526682" indent="0">
              <a:buNone/>
              <a:defRPr sz="66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4936"/>
            <a:ext cx="1622446" cy="2978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690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0615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898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369570"/>
            <a:ext cx="1230872" cy="1293495"/>
          </a:xfrm>
        </p:spPr>
        <p:txBody>
          <a:bodyPr anchor="b"/>
          <a:lstStyle>
            <a:lvl1pPr>
              <a:defRPr sz="13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170"/>
            <a:ext cx="1932027" cy="3939514"/>
          </a:xfrm>
        </p:spPr>
        <p:txBody>
          <a:bodyPr/>
          <a:lstStyle>
            <a:lvl1pPr>
              <a:defRPr sz="1336"/>
            </a:lvl1pPr>
            <a:lvl2pPr>
              <a:defRPr sz="1169"/>
            </a:lvl2pPr>
            <a:lvl3pPr>
              <a:defRPr sz="1002"/>
            </a:lvl3pPr>
            <a:lvl4pPr>
              <a:defRPr sz="835"/>
            </a:lvl4pPr>
            <a:lvl5pPr>
              <a:defRPr sz="835"/>
            </a:lvl5pPr>
            <a:lvl6pPr>
              <a:defRPr sz="835"/>
            </a:lvl6pPr>
            <a:lvl7pPr>
              <a:defRPr sz="835"/>
            </a:lvl7pPr>
            <a:lvl8pPr>
              <a:defRPr sz="835"/>
            </a:lvl8pPr>
            <a:lvl9pPr>
              <a:defRPr sz="835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1" y="1663065"/>
            <a:ext cx="1230872" cy="3081034"/>
          </a:xfrm>
        </p:spPr>
        <p:txBody>
          <a:bodyPr/>
          <a:lstStyle>
            <a:lvl1pPr marL="0" indent="0">
              <a:buNone/>
              <a:defRPr sz="668"/>
            </a:lvl1pPr>
            <a:lvl2pPr marL="190835" indent="0">
              <a:buNone/>
              <a:defRPr sz="584"/>
            </a:lvl2pPr>
            <a:lvl3pPr marL="381671" indent="0">
              <a:buNone/>
              <a:defRPr sz="501"/>
            </a:lvl3pPr>
            <a:lvl4pPr marL="572506" indent="0">
              <a:buNone/>
              <a:defRPr sz="417"/>
            </a:lvl4pPr>
            <a:lvl5pPr marL="763341" indent="0">
              <a:buNone/>
              <a:defRPr sz="417"/>
            </a:lvl5pPr>
            <a:lvl6pPr marL="954176" indent="0">
              <a:buNone/>
              <a:defRPr sz="417"/>
            </a:lvl6pPr>
            <a:lvl7pPr marL="1145012" indent="0">
              <a:buNone/>
              <a:defRPr sz="417"/>
            </a:lvl7pPr>
            <a:lvl8pPr marL="1335847" indent="0">
              <a:buNone/>
              <a:defRPr sz="417"/>
            </a:lvl8pPr>
            <a:lvl9pPr marL="1526682" indent="0">
              <a:buNone/>
              <a:defRPr sz="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3011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369570"/>
            <a:ext cx="1230872" cy="1293495"/>
          </a:xfrm>
        </p:spPr>
        <p:txBody>
          <a:bodyPr anchor="b"/>
          <a:lstStyle>
            <a:lvl1pPr>
              <a:defRPr sz="133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170"/>
            <a:ext cx="1932027" cy="3939514"/>
          </a:xfrm>
        </p:spPr>
        <p:txBody>
          <a:bodyPr anchor="t"/>
          <a:lstStyle>
            <a:lvl1pPr marL="0" indent="0">
              <a:buNone/>
              <a:defRPr sz="1336"/>
            </a:lvl1pPr>
            <a:lvl2pPr marL="190835" indent="0">
              <a:buNone/>
              <a:defRPr sz="1169"/>
            </a:lvl2pPr>
            <a:lvl3pPr marL="381671" indent="0">
              <a:buNone/>
              <a:defRPr sz="1002"/>
            </a:lvl3pPr>
            <a:lvl4pPr marL="572506" indent="0">
              <a:buNone/>
              <a:defRPr sz="835"/>
            </a:lvl4pPr>
            <a:lvl5pPr marL="763341" indent="0">
              <a:buNone/>
              <a:defRPr sz="835"/>
            </a:lvl5pPr>
            <a:lvl6pPr marL="954176" indent="0">
              <a:buNone/>
              <a:defRPr sz="835"/>
            </a:lvl6pPr>
            <a:lvl7pPr marL="1145012" indent="0">
              <a:buNone/>
              <a:defRPr sz="835"/>
            </a:lvl7pPr>
            <a:lvl8pPr marL="1335847" indent="0">
              <a:buNone/>
              <a:defRPr sz="835"/>
            </a:lvl8pPr>
            <a:lvl9pPr marL="1526682" indent="0">
              <a:buNone/>
              <a:defRPr sz="83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1" y="1663065"/>
            <a:ext cx="1230872" cy="3081034"/>
          </a:xfrm>
        </p:spPr>
        <p:txBody>
          <a:bodyPr/>
          <a:lstStyle>
            <a:lvl1pPr marL="0" indent="0">
              <a:buNone/>
              <a:defRPr sz="668"/>
            </a:lvl1pPr>
            <a:lvl2pPr marL="190835" indent="0">
              <a:buNone/>
              <a:defRPr sz="584"/>
            </a:lvl2pPr>
            <a:lvl3pPr marL="381671" indent="0">
              <a:buNone/>
              <a:defRPr sz="501"/>
            </a:lvl3pPr>
            <a:lvl4pPr marL="572506" indent="0">
              <a:buNone/>
              <a:defRPr sz="417"/>
            </a:lvl4pPr>
            <a:lvl5pPr marL="763341" indent="0">
              <a:buNone/>
              <a:defRPr sz="417"/>
            </a:lvl5pPr>
            <a:lvl6pPr marL="954176" indent="0">
              <a:buNone/>
              <a:defRPr sz="417"/>
            </a:lvl6pPr>
            <a:lvl7pPr marL="1145012" indent="0">
              <a:buNone/>
              <a:defRPr sz="417"/>
            </a:lvl7pPr>
            <a:lvl8pPr marL="1335847" indent="0">
              <a:buNone/>
              <a:defRPr sz="417"/>
            </a:lvl8pPr>
            <a:lvl9pPr marL="1526682" indent="0">
              <a:buNone/>
              <a:defRPr sz="4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0259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2374" y="295144"/>
            <a:ext cx="3291602" cy="10714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374" y="1475713"/>
            <a:ext cx="3291602" cy="35173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374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4166" y="5138051"/>
            <a:ext cx="1288018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297" y="5138051"/>
            <a:ext cx="858679" cy="2951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550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381671" rtl="0" eaLnBrk="1" latinLnBrk="0" hangingPunct="1">
        <a:lnSpc>
          <a:spcPct val="90000"/>
        </a:lnSpc>
        <a:spcBef>
          <a:spcPct val="0"/>
        </a:spcBef>
        <a:buNone/>
        <a:defRPr kumimoji="1" sz="1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418" indent="-95418" algn="l" defTabSz="381671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kumimoji="1" sz="1169" kern="1200">
          <a:solidFill>
            <a:schemeClr val="tx1"/>
          </a:solidFill>
          <a:latin typeface="+mn-lt"/>
          <a:ea typeface="+mn-ea"/>
          <a:cs typeface="+mn-cs"/>
        </a:defRPr>
      </a:lvl1pPr>
      <a:lvl2pPr marL="28625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1002" kern="1200">
          <a:solidFill>
            <a:schemeClr val="tx1"/>
          </a:solidFill>
          <a:latin typeface="+mn-lt"/>
          <a:ea typeface="+mn-ea"/>
          <a:cs typeface="+mn-cs"/>
        </a:defRPr>
      </a:lvl2pPr>
      <a:lvl3pPr marL="477088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835" kern="1200">
          <a:solidFill>
            <a:schemeClr val="tx1"/>
          </a:solidFill>
          <a:latin typeface="+mn-lt"/>
          <a:ea typeface="+mn-ea"/>
          <a:cs typeface="+mn-cs"/>
        </a:defRPr>
      </a:lvl3pPr>
      <a:lvl4pPr marL="667923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85875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1049594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240429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431265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622100" indent="-95418" algn="l" defTabSz="381671" rtl="0" eaLnBrk="1" latinLnBrk="0" hangingPunct="1">
        <a:lnSpc>
          <a:spcPct val="90000"/>
        </a:lnSpc>
        <a:spcBef>
          <a:spcPts val="209"/>
        </a:spcBef>
        <a:buFont typeface="Arial" panose="020B0604020202020204" pitchFamily="34" charset="0"/>
        <a:buChar char="•"/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1pPr>
      <a:lvl2pPr marL="190835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2pPr>
      <a:lvl3pPr marL="38167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3pPr>
      <a:lvl4pPr marL="57250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4pPr>
      <a:lvl5pPr marL="763341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5pPr>
      <a:lvl6pPr marL="954176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6pPr>
      <a:lvl7pPr marL="114501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7pPr>
      <a:lvl8pPr marL="1335847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8pPr>
      <a:lvl9pPr marL="1526682" algn="l" defTabSz="381671" rtl="0" eaLnBrk="1" latinLnBrk="0" hangingPunct="1">
        <a:defRPr kumimoji="1" sz="7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A6タテ</dc:title>
  <dc:creator>イイチラシ</dc:creator>
  <cp:lastModifiedBy>e-chirashi</cp:lastModifiedBy>
  <cp:revision>18</cp:revision>
  <dcterms:created xsi:type="dcterms:W3CDTF">2019-10-04T02:06:44Z</dcterms:created>
  <dcterms:modified xsi:type="dcterms:W3CDTF">2022-07-20T04:02:35Z</dcterms:modified>
</cp:coreProperties>
</file>