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</p:sldIdLst>
  <p:sldSz cx="5543550" cy="381635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3356" userDrawn="1">
          <p15:clr>
            <a:srgbClr val="A4A3A4"/>
          </p15:clr>
        </p15:guide>
        <p15:guide id="5" pos="3424" userDrawn="1">
          <p15:clr>
            <a:srgbClr val="A4A3A4"/>
          </p15:clr>
        </p15:guide>
        <p15:guide id="6" orient="horz" pos="2268" userDrawn="1">
          <p15:clr>
            <a:srgbClr val="A4A3A4"/>
          </p15:clr>
        </p15:guide>
        <p15:guide id="7" orient="horz" pos="2336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5000" autoAdjust="0"/>
    <p:restoredTop sz="94660"/>
  </p:normalViewPr>
  <p:slideViewPr>
    <p:cSldViewPr snapToGrid="0">
      <p:cViewPr>
        <p:scale>
          <a:sx n="100" d="100"/>
          <a:sy n="100" d="100"/>
        </p:scale>
        <p:origin x="558" y="1044"/>
      </p:cViewPr>
      <p:guideLst>
        <p:guide orient="horz" pos="68"/>
        <p:guide pos="68"/>
        <p:guide pos="136"/>
        <p:guide pos="3356"/>
        <p:guide pos="3424"/>
        <p:guide orient="horz" pos="2268"/>
        <p:guide orient="horz" pos="2336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844A484-C448-4F33-8542-FD422E94F7BB}"/>
              </a:ext>
            </a:extLst>
          </p:cNvPr>
          <p:cNvSpPr txBox="1"/>
          <p:nvPr userDrawn="1"/>
        </p:nvSpPr>
        <p:spPr>
          <a:xfrm>
            <a:off x="5704876" y="288127"/>
            <a:ext cx="305724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A6</a:t>
            </a:r>
            <a:r>
              <a:rPr kumimoji="1" lang="ja-JP" altLang="en-US" sz="1400" dirty="0"/>
              <a:t>サイズ　ヨコ</a:t>
            </a:r>
            <a:endParaRPr kumimoji="1" lang="en-US" altLang="ja-JP" sz="14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デザイン作成上の注意事項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■</a:t>
            </a:r>
            <a:r>
              <a:rPr kumimoji="1" lang="ja-JP" altLang="en-US" sz="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800" dirty="0"/>
              <a:t>してください。</a:t>
            </a:r>
            <a:endParaRPr kumimoji="1" lang="en-US" altLang="ja-JP" sz="80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800" i="0" dirty="0"/>
              <a:t>です。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800" i="0" dirty="0">
              <a:solidFill>
                <a:srgbClr val="FF0000"/>
              </a:solidFill>
            </a:endParaRPr>
          </a:p>
          <a:p>
            <a:r>
              <a:rPr kumimoji="1" lang="ja-JP" altLang="en-US" sz="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800" i="0" dirty="0"/>
              <a:t>してください。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■両面印刷の場合はスライドを複製してください。</a:t>
            </a:r>
            <a:endParaRPr kumimoji="1" lang="en-US" altLang="ja-JP" sz="800" i="0" dirty="0"/>
          </a:p>
          <a:p>
            <a:endParaRPr kumimoji="1" lang="en-US" altLang="ja-JP" sz="8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データ保存時の注意事項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左上のツールバーのファイルを選択</a:t>
            </a:r>
            <a:endParaRPr kumimoji="1" lang="en-US" altLang="ja-JP" sz="800" dirty="0"/>
          </a:p>
          <a:p>
            <a:r>
              <a:rPr kumimoji="1" lang="ja-JP" altLang="en-US" sz="800" dirty="0"/>
              <a:t>　→名前を付けて保存</a:t>
            </a:r>
            <a:endParaRPr kumimoji="1" lang="en-US" altLang="ja-JP" sz="800" dirty="0"/>
          </a:p>
          <a:p>
            <a:r>
              <a:rPr kumimoji="1" lang="ja-JP" altLang="en-US" sz="800" dirty="0"/>
              <a:t>　　→保存先の選択</a:t>
            </a:r>
            <a:endParaRPr kumimoji="1" lang="en-US" altLang="ja-JP" sz="800" dirty="0"/>
          </a:p>
          <a:p>
            <a:r>
              <a:rPr kumimoji="1" lang="ja-JP" altLang="en-US" sz="800" dirty="0"/>
              <a:t>　　　→ファイル名の入力</a:t>
            </a:r>
            <a:endParaRPr kumimoji="1" lang="en-US" altLang="ja-JP" sz="800" dirty="0"/>
          </a:p>
          <a:p>
            <a:r>
              <a:rPr kumimoji="1" lang="ja-JP" altLang="en-US" sz="800" dirty="0"/>
              <a:t>　　　　→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/>
              <a:t>　　　　　→保存</a:t>
            </a:r>
            <a:endParaRPr kumimoji="1" lang="en-US" altLang="ja-JP" sz="8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D590BEE-7A86-46DC-8534-5E737A0148CC}"/>
              </a:ext>
            </a:extLst>
          </p:cNvPr>
          <p:cNvCxnSpPr>
            <a:cxnSpLocks/>
          </p:cNvCxnSpPr>
          <p:nvPr userDrawn="1"/>
        </p:nvCxnSpPr>
        <p:spPr>
          <a:xfrm>
            <a:off x="5436000" y="-1140908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D01EEE1E-6D0C-4EBB-A301-08D126ACC7AA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142752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3E6EBB5A-FC14-4B44-9D07-13D4F120E220}"/>
              </a:ext>
            </a:extLst>
          </p:cNvPr>
          <p:cNvCxnSpPr>
            <a:cxnSpLocks/>
          </p:cNvCxnSpPr>
          <p:nvPr userDrawn="1"/>
        </p:nvCxnSpPr>
        <p:spPr>
          <a:xfrm>
            <a:off x="108000" y="3816350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57D23AA-19ED-4237-A9E6-9679D219DAEA}"/>
              </a:ext>
            </a:extLst>
          </p:cNvPr>
          <p:cNvCxnSpPr>
            <a:cxnSpLocks/>
          </p:cNvCxnSpPr>
          <p:nvPr userDrawn="1"/>
        </p:nvCxnSpPr>
        <p:spPr>
          <a:xfrm>
            <a:off x="5436000" y="3816350"/>
            <a:ext cx="0" cy="11397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BA16D50-C4DF-48C9-8FE2-6D0C9F3A3D63}"/>
              </a:ext>
            </a:extLst>
          </p:cNvPr>
          <p:cNvCxnSpPr>
            <a:cxnSpLocks/>
          </p:cNvCxnSpPr>
          <p:nvPr userDrawn="1"/>
        </p:nvCxnSpPr>
        <p:spPr>
          <a:xfrm>
            <a:off x="-2092325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2B2E07F7-7236-4F6F-8E09-7432FCDB24C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37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DA87AB2B-EA30-4026-B161-6B9B7A9D9ECC}"/>
              </a:ext>
            </a:extLst>
          </p:cNvPr>
          <p:cNvCxnSpPr>
            <a:cxnSpLocks/>
          </p:cNvCxnSpPr>
          <p:nvPr userDrawn="1"/>
        </p:nvCxnSpPr>
        <p:spPr>
          <a:xfrm>
            <a:off x="-2099148" y="37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541915AE-2931-43BA-84C3-C18A4AA175F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108000"/>
            <a:ext cx="208962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369509F-1746-474E-9395-692FAD60292E}"/>
              </a:ext>
            </a:extLst>
          </p:cNvPr>
          <p:cNvCxnSpPr>
            <a:cxnSpLocks/>
          </p:cNvCxnSpPr>
          <p:nvPr userDrawn="1"/>
        </p:nvCxnSpPr>
        <p:spPr>
          <a:xfrm>
            <a:off x="-2097088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326859BF-1C06-491C-8196-383A802CD5ED}"/>
              </a:ext>
            </a:extLst>
          </p:cNvPr>
          <p:cNvCxnSpPr>
            <a:cxnSpLocks/>
          </p:cNvCxnSpPr>
          <p:nvPr userDrawn="1"/>
        </p:nvCxnSpPr>
        <p:spPr>
          <a:xfrm>
            <a:off x="5543550" y="216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DDA80B38-9AD4-4315-A5EA-A2B546D62509}"/>
              </a:ext>
            </a:extLst>
          </p:cNvPr>
          <p:cNvCxnSpPr>
            <a:cxnSpLocks/>
          </p:cNvCxnSpPr>
          <p:nvPr userDrawn="1"/>
        </p:nvCxnSpPr>
        <p:spPr>
          <a:xfrm>
            <a:off x="-2095596" y="360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179F93D5-A538-42B9-B2C5-5F594D8A2CB8}"/>
              </a:ext>
            </a:extLst>
          </p:cNvPr>
          <p:cNvCxnSpPr>
            <a:cxnSpLocks/>
          </p:cNvCxnSpPr>
          <p:nvPr userDrawn="1"/>
        </p:nvCxnSpPr>
        <p:spPr>
          <a:xfrm>
            <a:off x="5543550" y="3600000"/>
            <a:ext cx="208962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9C247280-357F-4831-BDAF-E5CD9BE8F2AC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140908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73A2270C-4EF1-4B78-A0E9-5BB753B52FAB}"/>
              </a:ext>
            </a:extLst>
          </p:cNvPr>
          <p:cNvCxnSpPr>
            <a:cxnSpLocks/>
          </p:cNvCxnSpPr>
          <p:nvPr userDrawn="1"/>
        </p:nvCxnSpPr>
        <p:spPr>
          <a:xfrm>
            <a:off x="5328000" y="-1140908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27A09562-5AC0-41AB-B4EE-A1D473B46C5F}"/>
              </a:ext>
            </a:extLst>
          </p:cNvPr>
          <p:cNvCxnSpPr>
            <a:cxnSpLocks/>
          </p:cNvCxnSpPr>
          <p:nvPr userDrawn="1"/>
        </p:nvCxnSpPr>
        <p:spPr>
          <a:xfrm>
            <a:off x="5328000" y="3816350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B4DF9202-7EDF-4A0A-81E0-8B7D41307180}"/>
              </a:ext>
            </a:extLst>
          </p:cNvPr>
          <p:cNvCxnSpPr>
            <a:cxnSpLocks/>
          </p:cNvCxnSpPr>
          <p:nvPr userDrawn="1"/>
        </p:nvCxnSpPr>
        <p:spPr>
          <a:xfrm>
            <a:off x="216000" y="3816350"/>
            <a:ext cx="0" cy="11397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F332681-D98B-8836-4403-F69790607299}"/>
              </a:ext>
            </a:extLst>
          </p:cNvPr>
          <p:cNvGrpSpPr/>
          <p:nvPr userDrawn="1"/>
        </p:nvGrpSpPr>
        <p:grpSpPr>
          <a:xfrm>
            <a:off x="5718049" y="3816000"/>
            <a:ext cx="3057247" cy="1030935"/>
            <a:chOff x="11559107" y="10494964"/>
            <a:chExt cx="3057247" cy="1030935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34AE9BEF-7398-254B-7EAC-858C0D3C6C1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559107" y="10893050"/>
              <a:ext cx="305724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8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1B1CABCD-1F88-DD73-41C4-05C64B1C4E81}"/>
                </a:ext>
              </a:extLst>
            </p:cNvPr>
            <p:cNvSpPr txBox="1"/>
            <p:nvPr userDrawn="1"/>
          </p:nvSpPr>
          <p:spPr>
            <a:xfrm>
              <a:off x="11800872" y="11110401"/>
              <a:ext cx="2542039" cy="41549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7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7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7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7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BFA0DB86-71E4-2033-7661-71D37A81B3F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854212" y="10494964"/>
              <a:ext cx="1633191" cy="507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4984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359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7103" y="203185"/>
            <a:ext cx="1195328" cy="32341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119" y="203185"/>
            <a:ext cx="3516690" cy="32341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555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98265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232" y="951439"/>
            <a:ext cx="4781312" cy="1587495"/>
          </a:xfrm>
        </p:spPr>
        <p:txBody>
          <a:bodyPr anchor="b"/>
          <a:lstStyle>
            <a:lvl1pPr>
              <a:defRPr sz="333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232" y="2553952"/>
            <a:ext cx="4781312" cy="834826"/>
          </a:xfrm>
        </p:spPr>
        <p:txBody>
          <a:bodyPr/>
          <a:lstStyle>
            <a:lvl1pPr marL="0" indent="0">
              <a:buNone/>
              <a:defRPr sz="1336">
                <a:solidFill>
                  <a:schemeClr val="tx1"/>
                </a:solidFill>
              </a:defRPr>
            </a:lvl1pPr>
            <a:lvl2pPr marL="254432" indent="0">
              <a:buNone/>
              <a:defRPr sz="1113">
                <a:solidFill>
                  <a:schemeClr val="tx1">
                    <a:tint val="75000"/>
                  </a:schemeClr>
                </a:solidFill>
              </a:defRPr>
            </a:lvl2pPr>
            <a:lvl3pPr marL="508864" indent="0">
              <a:buNone/>
              <a:defRPr sz="1002">
                <a:solidFill>
                  <a:schemeClr val="tx1">
                    <a:tint val="75000"/>
                  </a:schemeClr>
                </a:solidFill>
              </a:defRPr>
            </a:lvl3pPr>
            <a:lvl4pPr marL="763295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4pPr>
            <a:lvl5pPr marL="1017727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5pPr>
            <a:lvl6pPr marL="1272159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6pPr>
            <a:lvl7pPr marL="1526591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7pPr>
            <a:lvl8pPr marL="1781023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8pPr>
            <a:lvl9pPr marL="2035454" indent="0">
              <a:buNone/>
              <a:defRPr sz="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228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119" y="1015927"/>
            <a:ext cx="2356009" cy="2421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6422" y="1015927"/>
            <a:ext cx="2356009" cy="2421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342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03186"/>
            <a:ext cx="4781312" cy="737651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842" y="935536"/>
            <a:ext cx="2345181" cy="458492"/>
          </a:xfrm>
        </p:spPr>
        <p:txBody>
          <a:bodyPr anchor="b"/>
          <a:lstStyle>
            <a:lvl1pPr marL="0" indent="0">
              <a:buNone/>
              <a:defRPr sz="1336" b="1"/>
            </a:lvl1pPr>
            <a:lvl2pPr marL="254432" indent="0">
              <a:buNone/>
              <a:defRPr sz="1113" b="1"/>
            </a:lvl2pPr>
            <a:lvl3pPr marL="508864" indent="0">
              <a:buNone/>
              <a:defRPr sz="1002" b="1"/>
            </a:lvl3pPr>
            <a:lvl4pPr marL="763295" indent="0">
              <a:buNone/>
              <a:defRPr sz="890" b="1"/>
            </a:lvl4pPr>
            <a:lvl5pPr marL="1017727" indent="0">
              <a:buNone/>
              <a:defRPr sz="890" b="1"/>
            </a:lvl5pPr>
            <a:lvl6pPr marL="1272159" indent="0">
              <a:buNone/>
              <a:defRPr sz="890" b="1"/>
            </a:lvl6pPr>
            <a:lvl7pPr marL="1526591" indent="0">
              <a:buNone/>
              <a:defRPr sz="890" b="1"/>
            </a:lvl7pPr>
            <a:lvl8pPr marL="1781023" indent="0">
              <a:buNone/>
              <a:defRPr sz="890" b="1"/>
            </a:lvl8pPr>
            <a:lvl9pPr marL="2035454" indent="0">
              <a:buNone/>
              <a:defRPr sz="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842" y="1394028"/>
            <a:ext cx="2345181" cy="20504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6422" y="935536"/>
            <a:ext cx="2356731" cy="458492"/>
          </a:xfrm>
        </p:spPr>
        <p:txBody>
          <a:bodyPr anchor="b"/>
          <a:lstStyle>
            <a:lvl1pPr marL="0" indent="0">
              <a:buNone/>
              <a:defRPr sz="1336" b="1"/>
            </a:lvl1pPr>
            <a:lvl2pPr marL="254432" indent="0">
              <a:buNone/>
              <a:defRPr sz="1113" b="1"/>
            </a:lvl2pPr>
            <a:lvl3pPr marL="508864" indent="0">
              <a:buNone/>
              <a:defRPr sz="1002" b="1"/>
            </a:lvl3pPr>
            <a:lvl4pPr marL="763295" indent="0">
              <a:buNone/>
              <a:defRPr sz="890" b="1"/>
            </a:lvl4pPr>
            <a:lvl5pPr marL="1017727" indent="0">
              <a:buNone/>
              <a:defRPr sz="890" b="1"/>
            </a:lvl5pPr>
            <a:lvl6pPr marL="1272159" indent="0">
              <a:buNone/>
              <a:defRPr sz="890" b="1"/>
            </a:lvl6pPr>
            <a:lvl7pPr marL="1526591" indent="0">
              <a:buNone/>
              <a:defRPr sz="890" b="1"/>
            </a:lvl7pPr>
            <a:lvl8pPr marL="1781023" indent="0">
              <a:buNone/>
              <a:defRPr sz="890" b="1"/>
            </a:lvl8pPr>
            <a:lvl9pPr marL="2035454" indent="0">
              <a:buNone/>
              <a:defRPr sz="89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6422" y="1394028"/>
            <a:ext cx="2356731" cy="205040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03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096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54423"/>
            <a:ext cx="1787939" cy="890482"/>
          </a:xfrm>
        </p:spPr>
        <p:txBody>
          <a:bodyPr anchor="b"/>
          <a:lstStyle>
            <a:lvl1pPr>
              <a:defRPr sz="1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6731" y="549485"/>
            <a:ext cx="2806422" cy="2712082"/>
          </a:xfrm>
        </p:spPr>
        <p:txBody>
          <a:bodyPr/>
          <a:lstStyle>
            <a:lvl1pPr>
              <a:defRPr sz="1781"/>
            </a:lvl1pPr>
            <a:lvl2pPr>
              <a:defRPr sz="1558"/>
            </a:lvl2pPr>
            <a:lvl3pPr>
              <a:defRPr sz="1336"/>
            </a:lvl3pPr>
            <a:lvl4pPr>
              <a:defRPr sz="1113"/>
            </a:lvl4pPr>
            <a:lvl5pPr>
              <a:defRPr sz="1113"/>
            </a:lvl5pPr>
            <a:lvl6pPr>
              <a:defRPr sz="1113"/>
            </a:lvl6pPr>
            <a:lvl7pPr>
              <a:defRPr sz="1113"/>
            </a:lvl7pPr>
            <a:lvl8pPr>
              <a:defRPr sz="1113"/>
            </a:lvl8pPr>
            <a:lvl9pPr>
              <a:defRPr sz="111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1144905"/>
            <a:ext cx="1787939" cy="2121078"/>
          </a:xfrm>
        </p:spPr>
        <p:txBody>
          <a:bodyPr/>
          <a:lstStyle>
            <a:lvl1pPr marL="0" indent="0">
              <a:buNone/>
              <a:defRPr sz="890"/>
            </a:lvl1pPr>
            <a:lvl2pPr marL="254432" indent="0">
              <a:buNone/>
              <a:defRPr sz="779"/>
            </a:lvl2pPr>
            <a:lvl3pPr marL="508864" indent="0">
              <a:buNone/>
              <a:defRPr sz="668"/>
            </a:lvl3pPr>
            <a:lvl4pPr marL="763295" indent="0">
              <a:buNone/>
              <a:defRPr sz="557"/>
            </a:lvl4pPr>
            <a:lvl5pPr marL="1017727" indent="0">
              <a:buNone/>
              <a:defRPr sz="557"/>
            </a:lvl5pPr>
            <a:lvl6pPr marL="1272159" indent="0">
              <a:buNone/>
              <a:defRPr sz="557"/>
            </a:lvl6pPr>
            <a:lvl7pPr marL="1526591" indent="0">
              <a:buNone/>
              <a:defRPr sz="557"/>
            </a:lvl7pPr>
            <a:lvl8pPr marL="1781023" indent="0">
              <a:buNone/>
              <a:defRPr sz="557"/>
            </a:lvl8pPr>
            <a:lvl9pPr marL="2035454" indent="0">
              <a:buNone/>
              <a:defRPr sz="5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04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841" y="254423"/>
            <a:ext cx="1787939" cy="890482"/>
          </a:xfrm>
        </p:spPr>
        <p:txBody>
          <a:bodyPr anchor="b"/>
          <a:lstStyle>
            <a:lvl1pPr>
              <a:defRPr sz="178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6731" y="549485"/>
            <a:ext cx="2806422" cy="2712082"/>
          </a:xfrm>
        </p:spPr>
        <p:txBody>
          <a:bodyPr anchor="t"/>
          <a:lstStyle>
            <a:lvl1pPr marL="0" indent="0">
              <a:buNone/>
              <a:defRPr sz="1781"/>
            </a:lvl1pPr>
            <a:lvl2pPr marL="254432" indent="0">
              <a:buNone/>
              <a:defRPr sz="1558"/>
            </a:lvl2pPr>
            <a:lvl3pPr marL="508864" indent="0">
              <a:buNone/>
              <a:defRPr sz="1336"/>
            </a:lvl3pPr>
            <a:lvl4pPr marL="763295" indent="0">
              <a:buNone/>
              <a:defRPr sz="1113"/>
            </a:lvl4pPr>
            <a:lvl5pPr marL="1017727" indent="0">
              <a:buNone/>
              <a:defRPr sz="1113"/>
            </a:lvl5pPr>
            <a:lvl6pPr marL="1272159" indent="0">
              <a:buNone/>
              <a:defRPr sz="1113"/>
            </a:lvl6pPr>
            <a:lvl7pPr marL="1526591" indent="0">
              <a:buNone/>
              <a:defRPr sz="1113"/>
            </a:lvl7pPr>
            <a:lvl8pPr marL="1781023" indent="0">
              <a:buNone/>
              <a:defRPr sz="1113"/>
            </a:lvl8pPr>
            <a:lvl9pPr marL="2035454" indent="0">
              <a:buNone/>
              <a:defRPr sz="111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841" y="1144905"/>
            <a:ext cx="1787939" cy="2121078"/>
          </a:xfrm>
        </p:spPr>
        <p:txBody>
          <a:bodyPr/>
          <a:lstStyle>
            <a:lvl1pPr marL="0" indent="0">
              <a:buNone/>
              <a:defRPr sz="890"/>
            </a:lvl1pPr>
            <a:lvl2pPr marL="254432" indent="0">
              <a:buNone/>
              <a:defRPr sz="779"/>
            </a:lvl2pPr>
            <a:lvl3pPr marL="508864" indent="0">
              <a:buNone/>
              <a:defRPr sz="668"/>
            </a:lvl3pPr>
            <a:lvl4pPr marL="763295" indent="0">
              <a:buNone/>
              <a:defRPr sz="557"/>
            </a:lvl4pPr>
            <a:lvl5pPr marL="1017727" indent="0">
              <a:buNone/>
              <a:defRPr sz="557"/>
            </a:lvl5pPr>
            <a:lvl6pPr marL="1272159" indent="0">
              <a:buNone/>
              <a:defRPr sz="557"/>
            </a:lvl6pPr>
            <a:lvl7pPr marL="1526591" indent="0">
              <a:buNone/>
              <a:defRPr sz="557"/>
            </a:lvl7pPr>
            <a:lvl8pPr marL="1781023" indent="0">
              <a:buNone/>
              <a:defRPr sz="557"/>
            </a:lvl8pPr>
            <a:lvl9pPr marL="2035454" indent="0">
              <a:buNone/>
              <a:defRPr sz="5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6035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119" y="203186"/>
            <a:ext cx="4781312" cy="737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119" y="1015927"/>
            <a:ext cx="4781312" cy="2421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119" y="3537192"/>
            <a:ext cx="1247299" cy="203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301" y="3537192"/>
            <a:ext cx="1870948" cy="203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5132" y="3537192"/>
            <a:ext cx="1247299" cy="2031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6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873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508864" rtl="0" eaLnBrk="1" latinLnBrk="0" hangingPunct="1">
        <a:lnSpc>
          <a:spcPct val="90000"/>
        </a:lnSpc>
        <a:spcBef>
          <a:spcPct val="0"/>
        </a:spcBef>
        <a:buNone/>
        <a:defRPr kumimoji="1" sz="24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7216" indent="-127216" algn="l" defTabSz="508864" rtl="0" eaLnBrk="1" latinLnBrk="0" hangingPunct="1">
        <a:lnSpc>
          <a:spcPct val="90000"/>
        </a:lnSpc>
        <a:spcBef>
          <a:spcPts val="557"/>
        </a:spcBef>
        <a:buFont typeface="Arial" panose="020B0604020202020204" pitchFamily="34" charset="0"/>
        <a:buChar char="•"/>
        <a:defRPr kumimoji="1" sz="1558" kern="1200">
          <a:solidFill>
            <a:schemeClr val="tx1"/>
          </a:solidFill>
          <a:latin typeface="+mn-lt"/>
          <a:ea typeface="+mn-ea"/>
          <a:cs typeface="+mn-cs"/>
        </a:defRPr>
      </a:lvl1pPr>
      <a:lvl2pPr marL="381648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336" kern="1200">
          <a:solidFill>
            <a:schemeClr val="tx1"/>
          </a:solidFill>
          <a:latin typeface="+mn-lt"/>
          <a:ea typeface="+mn-ea"/>
          <a:cs typeface="+mn-cs"/>
        </a:defRPr>
      </a:lvl2pPr>
      <a:lvl3pPr marL="63608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113" kern="1200">
          <a:solidFill>
            <a:schemeClr val="tx1"/>
          </a:solidFill>
          <a:latin typeface="+mn-lt"/>
          <a:ea typeface="+mn-ea"/>
          <a:cs typeface="+mn-cs"/>
        </a:defRPr>
      </a:lvl3pPr>
      <a:lvl4pPr marL="890511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144943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399375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653807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908239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162670" indent="-127216" algn="l" defTabSz="508864" rtl="0" eaLnBrk="1" latinLnBrk="0" hangingPunct="1">
        <a:lnSpc>
          <a:spcPct val="90000"/>
        </a:lnSpc>
        <a:spcBef>
          <a:spcPts val="278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1pPr>
      <a:lvl2pPr marL="254432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50886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3pPr>
      <a:lvl4pPr marL="763295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4pPr>
      <a:lvl5pPr marL="1017727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5pPr>
      <a:lvl6pPr marL="1272159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6pPr>
      <a:lvl7pPr marL="1526591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7pPr>
      <a:lvl8pPr marL="1781023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8pPr>
      <a:lvl9pPr marL="2035454" algn="l" defTabSz="508864" rtl="0" eaLnBrk="1" latinLnBrk="0" hangingPunct="1"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A6ヨコ</dc:title>
  <dc:creator>イイチラシ</dc:creator>
  <cp:lastModifiedBy>e-chirashi</cp:lastModifiedBy>
  <cp:revision>20</cp:revision>
  <dcterms:created xsi:type="dcterms:W3CDTF">2019-10-04T02:06:44Z</dcterms:created>
  <dcterms:modified xsi:type="dcterms:W3CDTF">2022-07-20T04:05:10Z</dcterms:modified>
</cp:coreProperties>
</file>