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13139738" cy="18540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7" userDrawn="1">
          <p15:clr>
            <a:srgbClr val="A4A3A4"/>
          </p15:clr>
        </p15:guide>
        <p15:guide id="5" pos="8198" userDrawn="1">
          <p15:clr>
            <a:srgbClr val="A4A3A4"/>
          </p15:clr>
        </p15:guide>
        <p15:guide id="7" orient="horz" pos="116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2898" y="402"/>
      </p:cViewPr>
      <p:guideLst>
        <p:guide orient="horz" pos="79"/>
        <p:guide pos="67"/>
        <p:guide pos="8198"/>
        <p:guide orient="horz" pos="116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EC1EEC-1D35-4858-98B3-975F45A33AE0}"/>
              </a:ext>
            </a:extLst>
          </p:cNvPr>
          <p:cNvSpPr txBox="1"/>
          <p:nvPr userDrawn="1"/>
        </p:nvSpPr>
        <p:spPr>
          <a:xfrm>
            <a:off x="14083386" y="2061202"/>
            <a:ext cx="8486327" cy="675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551" dirty="0"/>
              <a:t>B3</a:t>
            </a:r>
            <a:r>
              <a:rPr kumimoji="1" lang="ja-JP" altLang="en-US" sz="3551" dirty="0"/>
              <a:t>サイズ　タテ（袋断裁用）</a:t>
            </a:r>
            <a:endParaRPr kumimoji="1" lang="en-US" altLang="ja-JP" sz="3551" dirty="0"/>
          </a:p>
          <a:p>
            <a:endParaRPr kumimoji="1" lang="en-US" altLang="ja-JP" sz="2063" dirty="0"/>
          </a:p>
          <a:p>
            <a:r>
              <a:rPr kumimoji="1" lang="en-US" altLang="ja-JP" sz="2063" dirty="0"/>
              <a:t>【</a:t>
            </a:r>
            <a:r>
              <a:rPr kumimoji="1" lang="ja-JP" altLang="en-US" sz="2063" dirty="0"/>
              <a:t>デザイン作成上の注意事項</a:t>
            </a:r>
            <a:r>
              <a:rPr kumimoji="1" lang="en-US" altLang="ja-JP" sz="2063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776" dirty="0"/>
              <a:t>■</a:t>
            </a:r>
            <a:r>
              <a:rPr kumimoji="1" lang="ja-JP" altLang="en-US" sz="1776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776" dirty="0">
              <a:solidFill>
                <a:srgbClr val="FF0000"/>
              </a:solidFill>
            </a:endParaRPr>
          </a:p>
          <a:p>
            <a:r>
              <a:rPr kumimoji="1" lang="ja-JP" altLang="en-US" sz="1776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776" dirty="0"/>
              <a:t>してください</a:t>
            </a:r>
            <a:endParaRPr kumimoji="1" lang="en-US" altLang="ja-JP" sz="1776" dirty="0"/>
          </a:p>
          <a:p>
            <a:r>
              <a:rPr kumimoji="1" lang="ja-JP" altLang="en-US" sz="1776" dirty="0"/>
              <a:t>■</a:t>
            </a:r>
            <a:r>
              <a:rPr kumimoji="1" lang="ja-JP" altLang="en-US" sz="1776" b="1" i="1" u="sng" dirty="0"/>
              <a:t>このテンプレートは化粧断裁では使用できません。</a:t>
            </a:r>
            <a:endParaRPr kumimoji="1" lang="en-US" altLang="ja-JP" sz="2063" b="1" i="1" u="sng" dirty="0"/>
          </a:p>
          <a:p>
            <a:endParaRPr kumimoji="1" lang="en-US" altLang="ja-JP" sz="2063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360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B72901-B8DB-41D8-9DCF-AF22890F4CB1}"/>
              </a:ext>
            </a:extLst>
          </p:cNvPr>
          <p:cNvCxnSpPr>
            <a:cxnSpLocks/>
          </p:cNvCxnSpPr>
          <p:nvPr userDrawn="1"/>
        </p:nvCxnSpPr>
        <p:spPr>
          <a:xfrm>
            <a:off x="12996000" y="-5550630"/>
            <a:ext cx="0" cy="5537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8E38FC5-8B2B-4BC3-BCA8-0DCF9DD1162F}"/>
              </a:ext>
            </a:extLst>
          </p:cNvPr>
          <p:cNvCxnSpPr>
            <a:cxnSpLocks/>
          </p:cNvCxnSpPr>
          <p:nvPr userDrawn="1"/>
        </p:nvCxnSpPr>
        <p:spPr>
          <a:xfrm>
            <a:off x="-4975014" y="108000"/>
            <a:ext cx="49529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7F07E7B-CF9C-495D-89F7-1C6EEDD1B14E}"/>
              </a:ext>
            </a:extLst>
          </p:cNvPr>
          <p:cNvCxnSpPr>
            <a:cxnSpLocks/>
          </p:cNvCxnSpPr>
          <p:nvPr userDrawn="1"/>
        </p:nvCxnSpPr>
        <p:spPr>
          <a:xfrm>
            <a:off x="13144501" y="108000"/>
            <a:ext cx="49529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F072297-9C8D-40B8-9B87-AAA463C20EE1}"/>
              </a:ext>
            </a:extLst>
          </p:cNvPr>
          <p:cNvCxnSpPr>
            <a:cxnSpLocks/>
          </p:cNvCxnSpPr>
          <p:nvPr userDrawn="1"/>
        </p:nvCxnSpPr>
        <p:spPr>
          <a:xfrm>
            <a:off x="-4967161" y="18432000"/>
            <a:ext cx="49529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8E06D0D-DE5E-4457-BC26-5ACF7968B359}"/>
              </a:ext>
            </a:extLst>
          </p:cNvPr>
          <p:cNvCxnSpPr>
            <a:cxnSpLocks/>
          </p:cNvCxnSpPr>
          <p:nvPr userDrawn="1"/>
        </p:nvCxnSpPr>
        <p:spPr>
          <a:xfrm>
            <a:off x="13144501" y="18432000"/>
            <a:ext cx="49529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08A68E9-01B2-49D8-8FE4-D412B0F47274}"/>
              </a:ext>
            </a:extLst>
          </p:cNvPr>
          <p:cNvCxnSpPr>
            <a:cxnSpLocks/>
          </p:cNvCxnSpPr>
          <p:nvPr userDrawn="1"/>
        </p:nvCxnSpPr>
        <p:spPr>
          <a:xfrm>
            <a:off x="108000" y="-5550630"/>
            <a:ext cx="0" cy="5537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D028BEF-A88E-488E-A8A0-68879D3867A6}"/>
              </a:ext>
            </a:extLst>
          </p:cNvPr>
          <p:cNvCxnSpPr>
            <a:cxnSpLocks/>
          </p:cNvCxnSpPr>
          <p:nvPr userDrawn="1"/>
        </p:nvCxnSpPr>
        <p:spPr>
          <a:xfrm>
            <a:off x="12996000" y="18549252"/>
            <a:ext cx="0" cy="5537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9F33485-AA2B-49CD-92E2-EDDCB03D351C}"/>
              </a:ext>
            </a:extLst>
          </p:cNvPr>
          <p:cNvCxnSpPr>
            <a:cxnSpLocks/>
          </p:cNvCxnSpPr>
          <p:nvPr userDrawn="1"/>
        </p:nvCxnSpPr>
        <p:spPr>
          <a:xfrm>
            <a:off x="108000" y="18549252"/>
            <a:ext cx="0" cy="5537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946DBBD-9D3D-A34D-6FCB-CA80B7C7ABBC}"/>
              </a:ext>
            </a:extLst>
          </p:cNvPr>
          <p:cNvGrpSpPr/>
          <p:nvPr userDrawn="1"/>
        </p:nvGrpSpPr>
        <p:grpSpPr>
          <a:xfrm>
            <a:off x="14608436" y="9777001"/>
            <a:ext cx="4361737" cy="2209621"/>
            <a:chOff x="11241121" y="9840301"/>
            <a:chExt cx="4361737" cy="2209621"/>
          </a:xfrm>
        </p:grpSpPr>
        <p:sp>
          <p:nvSpPr>
            <p:cNvPr id="31" name="フッター プレースホルダー 17">
              <a:extLst>
                <a:ext uri="{FF2B5EF4-FFF2-40B4-BE49-F238E27FC236}">
                  <a16:creationId xmlns:a16="http://schemas.microsoft.com/office/drawing/2014/main" id="{C7775535-5FBE-6BE8-1DEC-4273F895B06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6E898E3-7D15-50B8-03F1-90D40291AF2A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3" name="図 32" descr="イイチラシロゴ">
              <a:extLst>
                <a:ext uri="{FF2B5EF4-FFF2-40B4-BE49-F238E27FC236}">
                  <a16:creationId xmlns:a16="http://schemas.microsoft.com/office/drawing/2014/main" id="{1E6A0C8E-4A33-9462-1368-BF6C8EC8A27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266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529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03126" y="987105"/>
            <a:ext cx="2833256" cy="157121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3358" y="987105"/>
            <a:ext cx="8335521" cy="157121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02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83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14" y="4622234"/>
            <a:ext cx="11333024" cy="7712295"/>
          </a:xfrm>
        </p:spPr>
        <p:txBody>
          <a:bodyPr anchor="b"/>
          <a:lstStyle>
            <a:lvl1pPr>
              <a:defRPr sz="8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514" y="12407490"/>
            <a:ext cx="11333024" cy="4055714"/>
          </a:xfrm>
        </p:spPr>
        <p:txBody>
          <a:bodyPr/>
          <a:lstStyle>
            <a:lvl1pPr marL="0" indent="0">
              <a:buNone/>
              <a:defRPr sz="3449">
                <a:solidFill>
                  <a:schemeClr val="tx1"/>
                </a:solidFill>
              </a:defRPr>
            </a:lvl1pPr>
            <a:lvl2pPr marL="656996" indent="0">
              <a:buNone/>
              <a:defRPr sz="2874">
                <a:solidFill>
                  <a:schemeClr val="tx1">
                    <a:tint val="75000"/>
                  </a:schemeClr>
                </a:solidFill>
              </a:defRPr>
            </a:lvl2pPr>
            <a:lvl3pPr marL="1313993" indent="0">
              <a:buNone/>
              <a:defRPr sz="2587">
                <a:solidFill>
                  <a:schemeClr val="tx1">
                    <a:tint val="75000"/>
                  </a:schemeClr>
                </a:solidFill>
              </a:defRPr>
            </a:lvl3pPr>
            <a:lvl4pPr marL="1970989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4pPr>
            <a:lvl5pPr marL="2627986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5pPr>
            <a:lvl6pPr marL="3284982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6pPr>
            <a:lvl7pPr marL="3941978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7pPr>
            <a:lvl8pPr marL="4598975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8pPr>
            <a:lvl9pPr marL="5255971" indent="0">
              <a:buNone/>
              <a:defRPr sz="22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69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3357" y="4935526"/>
            <a:ext cx="5584389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1992" y="4935526"/>
            <a:ext cx="5584389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01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068" y="987109"/>
            <a:ext cx="11333024" cy="358362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070" y="4544978"/>
            <a:ext cx="5558724" cy="2227423"/>
          </a:xfrm>
        </p:spPr>
        <p:txBody>
          <a:bodyPr anchor="b"/>
          <a:lstStyle>
            <a:lvl1pPr marL="0" indent="0">
              <a:buNone/>
              <a:defRPr sz="3449" b="1"/>
            </a:lvl1pPr>
            <a:lvl2pPr marL="656996" indent="0">
              <a:buNone/>
              <a:defRPr sz="2874" b="1"/>
            </a:lvl2pPr>
            <a:lvl3pPr marL="1313993" indent="0">
              <a:buNone/>
              <a:defRPr sz="2587" b="1"/>
            </a:lvl3pPr>
            <a:lvl4pPr marL="1970989" indent="0">
              <a:buNone/>
              <a:defRPr sz="2299" b="1"/>
            </a:lvl4pPr>
            <a:lvl5pPr marL="2627986" indent="0">
              <a:buNone/>
              <a:defRPr sz="2299" b="1"/>
            </a:lvl5pPr>
            <a:lvl6pPr marL="3284982" indent="0">
              <a:buNone/>
              <a:defRPr sz="2299" b="1"/>
            </a:lvl6pPr>
            <a:lvl7pPr marL="3941978" indent="0">
              <a:buNone/>
              <a:defRPr sz="2299" b="1"/>
            </a:lvl7pPr>
            <a:lvl8pPr marL="4598975" indent="0">
              <a:buNone/>
              <a:defRPr sz="2299" b="1"/>
            </a:lvl8pPr>
            <a:lvl9pPr marL="5255971" indent="0">
              <a:buNone/>
              <a:defRPr sz="229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5070" y="6772401"/>
            <a:ext cx="5558724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51993" y="4544978"/>
            <a:ext cx="5586100" cy="2227423"/>
          </a:xfrm>
        </p:spPr>
        <p:txBody>
          <a:bodyPr anchor="b"/>
          <a:lstStyle>
            <a:lvl1pPr marL="0" indent="0">
              <a:buNone/>
              <a:defRPr sz="3449" b="1"/>
            </a:lvl1pPr>
            <a:lvl2pPr marL="656996" indent="0">
              <a:buNone/>
              <a:defRPr sz="2874" b="1"/>
            </a:lvl2pPr>
            <a:lvl3pPr marL="1313993" indent="0">
              <a:buNone/>
              <a:defRPr sz="2587" b="1"/>
            </a:lvl3pPr>
            <a:lvl4pPr marL="1970989" indent="0">
              <a:buNone/>
              <a:defRPr sz="2299" b="1"/>
            </a:lvl4pPr>
            <a:lvl5pPr marL="2627986" indent="0">
              <a:buNone/>
              <a:defRPr sz="2299" b="1"/>
            </a:lvl5pPr>
            <a:lvl6pPr marL="3284982" indent="0">
              <a:buNone/>
              <a:defRPr sz="2299" b="1"/>
            </a:lvl6pPr>
            <a:lvl7pPr marL="3941978" indent="0">
              <a:buNone/>
              <a:defRPr sz="2299" b="1"/>
            </a:lvl7pPr>
            <a:lvl8pPr marL="4598975" indent="0">
              <a:buNone/>
              <a:defRPr sz="2299" b="1"/>
            </a:lvl8pPr>
            <a:lvl9pPr marL="5255971" indent="0">
              <a:buNone/>
              <a:defRPr sz="229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51993" y="6772401"/>
            <a:ext cx="5586100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6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7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81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068" y="1236028"/>
            <a:ext cx="4237908" cy="4326096"/>
          </a:xfrm>
        </p:spPr>
        <p:txBody>
          <a:bodyPr anchor="b"/>
          <a:lstStyle>
            <a:lvl1pPr>
              <a:defRPr sz="45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6100" y="2669480"/>
            <a:ext cx="6651992" cy="13175710"/>
          </a:xfrm>
        </p:spPr>
        <p:txBody>
          <a:bodyPr/>
          <a:lstStyle>
            <a:lvl1pPr>
              <a:defRPr sz="4598"/>
            </a:lvl1pPr>
            <a:lvl2pPr>
              <a:defRPr sz="4024"/>
            </a:lvl2pPr>
            <a:lvl3pPr>
              <a:defRPr sz="3449"/>
            </a:lvl3pPr>
            <a:lvl4pPr>
              <a:defRPr sz="2874"/>
            </a:lvl4pPr>
            <a:lvl5pPr>
              <a:defRPr sz="2874"/>
            </a:lvl5pPr>
            <a:lvl6pPr>
              <a:defRPr sz="2874"/>
            </a:lvl6pPr>
            <a:lvl7pPr>
              <a:defRPr sz="2874"/>
            </a:lvl7pPr>
            <a:lvl8pPr>
              <a:defRPr sz="2874"/>
            </a:lvl8pPr>
            <a:lvl9pPr>
              <a:defRPr sz="287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068" y="5562124"/>
            <a:ext cx="4237908" cy="10304523"/>
          </a:xfrm>
        </p:spPr>
        <p:txBody>
          <a:bodyPr/>
          <a:lstStyle>
            <a:lvl1pPr marL="0" indent="0">
              <a:buNone/>
              <a:defRPr sz="2299"/>
            </a:lvl1pPr>
            <a:lvl2pPr marL="656996" indent="0">
              <a:buNone/>
              <a:defRPr sz="2012"/>
            </a:lvl2pPr>
            <a:lvl3pPr marL="1313993" indent="0">
              <a:buNone/>
              <a:defRPr sz="1724"/>
            </a:lvl3pPr>
            <a:lvl4pPr marL="1970989" indent="0">
              <a:buNone/>
              <a:defRPr sz="1437"/>
            </a:lvl4pPr>
            <a:lvl5pPr marL="2627986" indent="0">
              <a:buNone/>
              <a:defRPr sz="1437"/>
            </a:lvl5pPr>
            <a:lvl6pPr marL="3284982" indent="0">
              <a:buNone/>
              <a:defRPr sz="1437"/>
            </a:lvl6pPr>
            <a:lvl7pPr marL="3941978" indent="0">
              <a:buNone/>
              <a:defRPr sz="1437"/>
            </a:lvl7pPr>
            <a:lvl8pPr marL="4598975" indent="0">
              <a:buNone/>
              <a:defRPr sz="1437"/>
            </a:lvl8pPr>
            <a:lvl9pPr marL="5255971" indent="0">
              <a:buNone/>
              <a:defRPr sz="143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36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068" y="1236028"/>
            <a:ext cx="4237908" cy="4326096"/>
          </a:xfrm>
        </p:spPr>
        <p:txBody>
          <a:bodyPr anchor="b"/>
          <a:lstStyle>
            <a:lvl1pPr>
              <a:defRPr sz="45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86100" y="2669480"/>
            <a:ext cx="6651992" cy="13175710"/>
          </a:xfrm>
        </p:spPr>
        <p:txBody>
          <a:bodyPr anchor="t"/>
          <a:lstStyle>
            <a:lvl1pPr marL="0" indent="0">
              <a:buNone/>
              <a:defRPr sz="4598"/>
            </a:lvl1pPr>
            <a:lvl2pPr marL="656996" indent="0">
              <a:buNone/>
              <a:defRPr sz="4024"/>
            </a:lvl2pPr>
            <a:lvl3pPr marL="1313993" indent="0">
              <a:buNone/>
              <a:defRPr sz="3449"/>
            </a:lvl3pPr>
            <a:lvl4pPr marL="1970989" indent="0">
              <a:buNone/>
              <a:defRPr sz="2874"/>
            </a:lvl4pPr>
            <a:lvl5pPr marL="2627986" indent="0">
              <a:buNone/>
              <a:defRPr sz="2874"/>
            </a:lvl5pPr>
            <a:lvl6pPr marL="3284982" indent="0">
              <a:buNone/>
              <a:defRPr sz="2874"/>
            </a:lvl6pPr>
            <a:lvl7pPr marL="3941978" indent="0">
              <a:buNone/>
              <a:defRPr sz="2874"/>
            </a:lvl7pPr>
            <a:lvl8pPr marL="4598975" indent="0">
              <a:buNone/>
              <a:defRPr sz="2874"/>
            </a:lvl8pPr>
            <a:lvl9pPr marL="5255971" indent="0">
              <a:buNone/>
              <a:defRPr sz="287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068" y="5562124"/>
            <a:ext cx="4237908" cy="10304523"/>
          </a:xfrm>
        </p:spPr>
        <p:txBody>
          <a:bodyPr/>
          <a:lstStyle>
            <a:lvl1pPr marL="0" indent="0">
              <a:buNone/>
              <a:defRPr sz="2299"/>
            </a:lvl1pPr>
            <a:lvl2pPr marL="656996" indent="0">
              <a:buNone/>
              <a:defRPr sz="2012"/>
            </a:lvl2pPr>
            <a:lvl3pPr marL="1313993" indent="0">
              <a:buNone/>
              <a:defRPr sz="1724"/>
            </a:lvl3pPr>
            <a:lvl4pPr marL="1970989" indent="0">
              <a:buNone/>
              <a:defRPr sz="1437"/>
            </a:lvl4pPr>
            <a:lvl5pPr marL="2627986" indent="0">
              <a:buNone/>
              <a:defRPr sz="1437"/>
            </a:lvl5pPr>
            <a:lvl6pPr marL="3284982" indent="0">
              <a:buNone/>
              <a:defRPr sz="1437"/>
            </a:lvl6pPr>
            <a:lvl7pPr marL="3941978" indent="0">
              <a:buNone/>
              <a:defRPr sz="1437"/>
            </a:lvl7pPr>
            <a:lvl8pPr marL="4598975" indent="0">
              <a:buNone/>
              <a:defRPr sz="1437"/>
            </a:lvl8pPr>
            <a:lvl9pPr marL="5255971" indent="0">
              <a:buNone/>
              <a:defRPr sz="143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5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3357" y="987109"/>
            <a:ext cx="11333024" cy="358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3357" y="4935526"/>
            <a:ext cx="11333024" cy="11763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3357" y="17184220"/>
            <a:ext cx="2956441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2538" y="17184220"/>
            <a:ext cx="4434662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79940" y="17184220"/>
            <a:ext cx="2956441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313993" rtl="0" eaLnBrk="1" latinLnBrk="0" hangingPunct="1">
        <a:lnSpc>
          <a:spcPct val="90000"/>
        </a:lnSpc>
        <a:spcBef>
          <a:spcPct val="0"/>
        </a:spcBef>
        <a:buNone/>
        <a:defRPr kumimoji="1" sz="63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498" indent="-328498" algn="l" defTabSz="1313993" rtl="0" eaLnBrk="1" latinLnBrk="0" hangingPunct="1">
        <a:lnSpc>
          <a:spcPct val="90000"/>
        </a:lnSpc>
        <a:spcBef>
          <a:spcPts val="1437"/>
        </a:spcBef>
        <a:buFont typeface="Arial" panose="020B0604020202020204" pitchFamily="34" charset="0"/>
        <a:buChar char="•"/>
        <a:defRPr kumimoji="1" sz="4024" kern="1200">
          <a:solidFill>
            <a:schemeClr val="tx1"/>
          </a:solidFill>
          <a:latin typeface="+mn-lt"/>
          <a:ea typeface="+mn-ea"/>
          <a:cs typeface="+mn-cs"/>
        </a:defRPr>
      </a:lvl1pPr>
      <a:lvl2pPr marL="985495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3449" kern="1200">
          <a:solidFill>
            <a:schemeClr val="tx1"/>
          </a:solidFill>
          <a:latin typeface="+mn-lt"/>
          <a:ea typeface="+mn-ea"/>
          <a:cs typeface="+mn-cs"/>
        </a:defRPr>
      </a:lvl2pPr>
      <a:lvl3pPr marL="1642491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874" kern="1200">
          <a:solidFill>
            <a:schemeClr val="tx1"/>
          </a:solidFill>
          <a:latin typeface="+mn-lt"/>
          <a:ea typeface="+mn-ea"/>
          <a:cs typeface="+mn-cs"/>
        </a:defRPr>
      </a:lvl3pPr>
      <a:lvl4pPr marL="2299487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4pPr>
      <a:lvl5pPr marL="2956484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5pPr>
      <a:lvl6pPr marL="3613480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6pPr>
      <a:lvl7pPr marL="4270477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7pPr>
      <a:lvl8pPr marL="4927473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8pPr>
      <a:lvl9pPr marL="5584469" indent="-328498" algn="l" defTabSz="1313993" rtl="0" eaLnBrk="1" latinLnBrk="0" hangingPunct="1">
        <a:lnSpc>
          <a:spcPct val="90000"/>
        </a:lnSpc>
        <a:spcBef>
          <a:spcPts val="719"/>
        </a:spcBef>
        <a:buFont typeface="Arial" panose="020B0604020202020204" pitchFamily="34" charset="0"/>
        <a:buChar char="•"/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1pPr>
      <a:lvl2pPr marL="656996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2pPr>
      <a:lvl3pPr marL="1313993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3pPr>
      <a:lvl4pPr marL="1970989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4pPr>
      <a:lvl5pPr marL="2627986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5pPr>
      <a:lvl6pPr marL="3284982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6pPr>
      <a:lvl7pPr marL="3941978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7pPr>
      <a:lvl8pPr marL="4598975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8pPr>
      <a:lvl9pPr marL="5255971" algn="l" defTabSz="1313993" rtl="0" eaLnBrk="1" latinLnBrk="0" hangingPunct="1">
        <a:defRPr kumimoji="1" sz="25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B3タテ袋断裁</dc:title>
  <dc:creator>イイチラシ</dc:creator>
  <cp:lastModifiedBy>e-chirashi</cp:lastModifiedBy>
  <cp:revision>17</cp:revision>
  <dcterms:created xsi:type="dcterms:W3CDTF">2019-10-04T02:06:44Z</dcterms:created>
  <dcterms:modified xsi:type="dcterms:W3CDTF">2022-07-20T07:14:01Z</dcterms:modified>
</cp:coreProperties>
</file>