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8" r:id="rId2"/>
  </p:sldIdLst>
  <p:sldSz cx="18540413" cy="1310322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8" userDrawn="1">
          <p15:clr>
            <a:srgbClr val="A4A3A4"/>
          </p15:clr>
        </p15:guide>
        <p15:guide id="2" pos="95" userDrawn="1">
          <p15:clr>
            <a:srgbClr val="A4A3A4"/>
          </p15:clr>
        </p15:guide>
        <p15:guide id="5" pos="11584" userDrawn="1">
          <p15:clr>
            <a:srgbClr val="A4A3A4"/>
          </p15:clr>
        </p15:guide>
        <p15:guide id="7" orient="horz" pos="81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2" d="100"/>
          <a:sy n="52" d="100"/>
        </p:scale>
        <p:origin x="144" y="126"/>
      </p:cViewPr>
      <p:guideLst>
        <p:guide orient="horz" pos="78"/>
        <p:guide pos="95"/>
        <p:guide pos="11584"/>
        <p:guide orient="horz" pos="81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-chirashi.biz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A2B824F-1D5E-42EA-9EBB-F32B37B16C84}"/>
              </a:ext>
            </a:extLst>
          </p:cNvPr>
          <p:cNvSpPr txBox="1"/>
          <p:nvPr userDrawn="1"/>
        </p:nvSpPr>
        <p:spPr>
          <a:xfrm>
            <a:off x="19217501" y="686278"/>
            <a:ext cx="12437422" cy="742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70" dirty="0"/>
              <a:t>B3</a:t>
            </a:r>
            <a:r>
              <a:rPr kumimoji="1" lang="ja-JP" altLang="en-US" sz="4870" dirty="0"/>
              <a:t>サイズ　ヨコ（袋断裁用）</a:t>
            </a:r>
            <a:endParaRPr kumimoji="1" lang="en-US" altLang="ja-JP" sz="4870" dirty="0"/>
          </a:p>
          <a:p>
            <a:endParaRPr kumimoji="1" lang="en-US" altLang="ja-JP" sz="3074" dirty="0"/>
          </a:p>
          <a:p>
            <a:r>
              <a:rPr kumimoji="1" lang="en-US" altLang="ja-JP" sz="1948" dirty="0"/>
              <a:t>【</a:t>
            </a:r>
            <a:r>
              <a:rPr kumimoji="1" lang="ja-JP" altLang="en-US" sz="1948" dirty="0"/>
              <a:t>デザイン作成上の注意事項</a:t>
            </a:r>
            <a:r>
              <a:rPr kumimoji="1" lang="en-US" altLang="ja-JP" sz="1948" dirty="0"/>
              <a:t>】</a:t>
            </a:r>
          </a:p>
          <a:p>
            <a:r>
              <a:rPr kumimoji="1" lang="ja-JP" altLang="en-US" sz="1948" dirty="0"/>
              <a:t>■</a:t>
            </a:r>
            <a:r>
              <a:rPr kumimoji="1" lang="ja-JP" altLang="en-US" sz="1948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948" dirty="0"/>
              <a:t>してください。</a:t>
            </a:r>
            <a:endParaRPr kumimoji="1" lang="en-US" altLang="ja-JP" sz="1948" dirty="0"/>
          </a:p>
          <a:p>
            <a:r>
              <a:rPr kumimoji="1" lang="ja-JP" altLang="en-US" sz="1948" dirty="0"/>
              <a:t>■</a:t>
            </a:r>
            <a:r>
              <a:rPr kumimoji="1" lang="ja-JP" altLang="en-US" sz="1948" dirty="0">
                <a:solidFill>
                  <a:srgbClr val="FF0000"/>
                </a:solidFill>
              </a:rPr>
              <a:t>内側（赤色）のガイドラインよりも内側に「切れると困る文字や絵柄」を</a:t>
            </a:r>
            <a:endParaRPr kumimoji="1" lang="en-US" altLang="ja-JP" sz="1948" dirty="0">
              <a:solidFill>
                <a:srgbClr val="FF0000"/>
              </a:solidFill>
            </a:endParaRPr>
          </a:p>
          <a:p>
            <a:r>
              <a:rPr kumimoji="1" lang="ja-JP" altLang="en-US" sz="1948" dirty="0">
                <a:solidFill>
                  <a:srgbClr val="FF0000"/>
                </a:solidFill>
              </a:rPr>
              <a:t>　配置</a:t>
            </a:r>
            <a:r>
              <a:rPr kumimoji="1" lang="ja-JP" altLang="en-US" sz="1948" dirty="0"/>
              <a:t>してください。</a:t>
            </a:r>
            <a:endParaRPr kumimoji="1" lang="en-US" altLang="ja-JP" sz="1948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dirty="0"/>
              <a:t>■</a:t>
            </a:r>
            <a:r>
              <a:rPr kumimoji="1" lang="ja-JP" altLang="en-US" sz="2000" b="1" i="1" u="sng" dirty="0"/>
              <a:t>このテンプレートは化粧断裁では使用できません。</a:t>
            </a:r>
            <a:endParaRPr kumimoji="1" lang="en-US" altLang="ja-JP" sz="2800" b="1" i="1" u="sng" dirty="0"/>
          </a:p>
          <a:p>
            <a:endParaRPr kumimoji="1" lang="en-US" altLang="ja-JP" sz="2435" dirty="0"/>
          </a:p>
          <a:p>
            <a:endParaRPr kumimoji="1" lang="en-US" altLang="ja-JP" sz="2435" dirty="0"/>
          </a:p>
          <a:p>
            <a:r>
              <a:rPr kumimoji="1" lang="en-US" altLang="ja-JP" sz="2000" dirty="0"/>
              <a:t>【</a:t>
            </a:r>
            <a:r>
              <a:rPr kumimoji="1" lang="ja-JP" altLang="en-US" sz="2000" dirty="0"/>
              <a:t>データ保存時の注意事項</a:t>
            </a:r>
            <a:r>
              <a:rPr kumimoji="1" lang="en-US" altLang="ja-JP" sz="2000" dirty="0"/>
              <a:t>】</a:t>
            </a:r>
          </a:p>
          <a:p>
            <a:r>
              <a:rPr kumimoji="1" lang="ja-JP" altLang="en-US" sz="2000" dirty="0"/>
              <a:t>左上のツールバーのファイルを選択</a:t>
            </a:r>
            <a:endParaRPr kumimoji="1" lang="en-US" altLang="ja-JP" sz="2000" dirty="0"/>
          </a:p>
          <a:p>
            <a:r>
              <a:rPr kumimoji="1" lang="ja-JP" altLang="en-US" sz="2000" dirty="0"/>
              <a:t>　→名前を付けて保存</a:t>
            </a:r>
            <a:endParaRPr kumimoji="1" lang="en-US" altLang="ja-JP" sz="2000" dirty="0"/>
          </a:p>
          <a:p>
            <a:r>
              <a:rPr kumimoji="1" lang="ja-JP" altLang="en-US" sz="2000" dirty="0"/>
              <a:t>　　→保存先の選択</a:t>
            </a:r>
            <a:endParaRPr kumimoji="1" lang="en-US" altLang="ja-JP" sz="2000" dirty="0"/>
          </a:p>
          <a:p>
            <a:r>
              <a:rPr kumimoji="1" lang="ja-JP" altLang="en-US" sz="2000" dirty="0"/>
              <a:t>　　　→ファイル名の入力</a:t>
            </a:r>
            <a:endParaRPr kumimoji="1" lang="en-US" altLang="ja-JP" sz="2000" dirty="0"/>
          </a:p>
          <a:p>
            <a:r>
              <a:rPr kumimoji="1" lang="ja-JP" altLang="en-US" sz="2000" dirty="0"/>
              <a:t>　　　　→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2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　 「</a:t>
            </a:r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2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2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2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「高品質」に設定をお勧めします。</a:t>
            </a:r>
            <a:endParaRPr kumimoji="1" lang="en-US" altLang="ja-JP" sz="2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000" dirty="0"/>
              <a:t>　　　　　→保存</a:t>
            </a:r>
            <a:endParaRPr kumimoji="1" lang="en-US" altLang="ja-JP" sz="2000" dirty="0"/>
          </a:p>
          <a:p>
            <a:endParaRPr kumimoji="1" lang="en-US" altLang="ja-JP" sz="3074" dirty="0"/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23D44C1A-DD68-43DC-B21A-4D688AE4AA1F}"/>
              </a:ext>
            </a:extLst>
          </p:cNvPr>
          <p:cNvCxnSpPr>
            <a:cxnSpLocks/>
          </p:cNvCxnSpPr>
          <p:nvPr userDrawn="1"/>
        </p:nvCxnSpPr>
        <p:spPr>
          <a:xfrm>
            <a:off x="-7038185" y="108000"/>
            <a:ext cx="698874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BFE19C24-F39D-4771-AD0C-3A968DCA812E}"/>
              </a:ext>
            </a:extLst>
          </p:cNvPr>
          <p:cNvCxnSpPr>
            <a:cxnSpLocks/>
          </p:cNvCxnSpPr>
          <p:nvPr userDrawn="1"/>
        </p:nvCxnSpPr>
        <p:spPr>
          <a:xfrm>
            <a:off x="18576000" y="108000"/>
            <a:ext cx="698874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E4478878-71D2-4F37-8620-6174770C266C}"/>
              </a:ext>
            </a:extLst>
          </p:cNvPr>
          <p:cNvCxnSpPr>
            <a:cxnSpLocks/>
          </p:cNvCxnSpPr>
          <p:nvPr userDrawn="1"/>
        </p:nvCxnSpPr>
        <p:spPr>
          <a:xfrm>
            <a:off x="-7003401" y="12996000"/>
            <a:ext cx="698874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E26C3C8-F7A0-4167-958E-AC7B532A6F2B}"/>
              </a:ext>
            </a:extLst>
          </p:cNvPr>
          <p:cNvCxnSpPr>
            <a:cxnSpLocks/>
          </p:cNvCxnSpPr>
          <p:nvPr userDrawn="1"/>
        </p:nvCxnSpPr>
        <p:spPr>
          <a:xfrm>
            <a:off x="18540413" y="12996000"/>
            <a:ext cx="698874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BB191E9F-8D50-4503-8FFA-A7C786D5B27C}"/>
              </a:ext>
            </a:extLst>
          </p:cNvPr>
          <p:cNvCxnSpPr>
            <a:cxnSpLocks/>
          </p:cNvCxnSpPr>
          <p:nvPr userDrawn="1"/>
        </p:nvCxnSpPr>
        <p:spPr>
          <a:xfrm>
            <a:off x="108000" y="-3937329"/>
            <a:ext cx="0" cy="391323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914790B6-017C-4B08-ADB2-E37292C95626}"/>
              </a:ext>
            </a:extLst>
          </p:cNvPr>
          <p:cNvCxnSpPr>
            <a:cxnSpLocks/>
          </p:cNvCxnSpPr>
          <p:nvPr userDrawn="1"/>
        </p:nvCxnSpPr>
        <p:spPr>
          <a:xfrm>
            <a:off x="18432000" y="-3937329"/>
            <a:ext cx="0" cy="391323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D4090D8B-60BC-4281-AAD8-71CBE4531FDD}"/>
              </a:ext>
            </a:extLst>
          </p:cNvPr>
          <p:cNvCxnSpPr>
            <a:cxnSpLocks/>
          </p:cNvCxnSpPr>
          <p:nvPr userDrawn="1"/>
        </p:nvCxnSpPr>
        <p:spPr>
          <a:xfrm>
            <a:off x="18432000" y="13103227"/>
            <a:ext cx="0" cy="391323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63858956-1202-43F4-98B7-D72E383E59E6}"/>
              </a:ext>
            </a:extLst>
          </p:cNvPr>
          <p:cNvCxnSpPr>
            <a:cxnSpLocks/>
          </p:cNvCxnSpPr>
          <p:nvPr userDrawn="1"/>
        </p:nvCxnSpPr>
        <p:spPr>
          <a:xfrm>
            <a:off x="108000" y="13103227"/>
            <a:ext cx="0" cy="391323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7B818343-7998-84FE-A6B2-5D286534E892}"/>
              </a:ext>
            </a:extLst>
          </p:cNvPr>
          <p:cNvGrpSpPr/>
          <p:nvPr userDrawn="1"/>
        </p:nvGrpSpPr>
        <p:grpSpPr>
          <a:xfrm>
            <a:off x="19659407" y="8694281"/>
            <a:ext cx="4361737" cy="2209621"/>
            <a:chOff x="11241121" y="9840301"/>
            <a:chExt cx="4361737" cy="2209621"/>
          </a:xfrm>
        </p:grpSpPr>
        <p:sp>
          <p:nvSpPr>
            <p:cNvPr id="29" name="フッター プレースホルダー 17">
              <a:extLst>
                <a:ext uri="{FF2B5EF4-FFF2-40B4-BE49-F238E27FC236}">
                  <a16:creationId xmlns:a16="http://schemas.microsoft.com/office/drawing/2014/main" id="{3057F000-DBAA-663D-CBD5-702BED1D180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241121" y="11008138"/>
              <a:ext cx="4361737" cy="26301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02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200" dirty="0"/>
                <a:t>Copyright © 2008-2022 e-chirashi.biz. All Rights Reserved.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77C2661A-B37C-1094-E105-B5D0BC826DE3}"/>
                </a:ext>
              </a:extLst>
            </p:cNvPr>
            <p:cNvSpPr txBox="1"/>
            <p:nvPr userDrawn="1"/>
          </p:nvSpPr>
          <p:spPr>
            <a:xfrm>
              <a:off x="11616845" y="11311258"/>
              <a:ext cx="3909714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FD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0120-93-4747</a:t>
              </a:r>
            </a:p>
            <a:p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受付時間／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10:00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18:30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定休日／土日祝</a:t>
              </a:r>
              <a:endParaRPr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  <a:hlinkClick r:id="rId2"/>
                </a:rPr>
                <a:t>https://www.e-chirashi.biz/</a:t>
              </a:r>
              <a:endPara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1" name="図 30" descr="イイチラシロゴ">
              <a:extLst>
                <a:ext uri="{FF2B5EF4-FFF2-40B4-BE49-F238E27FC236}">
                  <a16:creationId xmlns:a16="http://schemas.microsoft.com/office/drawing/2014/main" id="{FDCC8838-F7D8-AF12-A2EC-8394C1F6F4C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17" b="36002"/>
            <a:stretch/>
          </p:blipFill>
          <p:spPr>
            <a:xfrm>
              <a:off x="11691063" y="9840301"/>
              <a:ext cx="3761279" cy="11678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97135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3086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267984" y="697625"/>
            <a:ext cx="3997777" cy="1110437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4655" y="697625"/>
            <a:ext cx="11761574" cy="1110437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465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0246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4998" y="3266710"/>
            <a:ext cx="15991106" cy="5450577"/>
          </a:xfrm>
        </p:spPr>
        <p:txBody>
          <a:bodyPr anchor="b"/>
          <a:lstStyle>
            <a:lvl1pPr>
              <a:defRPr sz="1146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4998" y="8768852"/>
            <a:ext cx="15991106" cy="2866330"/>
          </a:xfrm>
        </p:spPr>
        <p:txBody>
          <a:bodyPr/>
          <a:lstStyle>
            <a:lvl1pPr marL="0" indent="0">
              <a:buNone/>
              <a:defRPr sz="4585">
                <a:solidFill>
                  <a:schemeClr val="tx1"/>
                </a:solidFill>
              </a:defRPr>
            </a:lvl1pPr>
            <a:lvl2pPr marL="873526" indent="0">
              <a:buNone/>
              <a:defRPr sz="3821">
                <a:solidFill>
                  <a:schemeClr val="tx1">
                    <a:tint val="75000"/>
                  </a:schemeClr>
                </a:solidFill>
              </a:defRPr>
            </a:lvl2pPr>
            <a:lvl3pPr marL="1747053" indent="0">
              <a:buNone/>
              <a:defRPr sz="3439">
                <a:solidFill>
                  <a:schemeClr val="tx1">
                    <a:tint val="75000"/>
                  </a:schemeClr>
                </a:solidFill>
              </a:defRPr>
            </a:lvl3pPr>
            <a:lvl4pPr marL="2620579" indent="0">
              <a:buNone/>
              <a:defRPr sz="3057">
                <a:solidFill>
                  <a:schemeClr val="tx1">
                    <a:tint val="75000"/>
                  </a:schemeClr>
                </a:solidFill>
              </a:defRPr>
            </a:lvl4pPr>
            <a:lvl5pPr marL="3494105" indent="0">
              <a:buNone/>
              <a:defRPr sz="3057">
                <a:solidFill>
                  <a:schemeClr val="tx1">
                    <a:tint val="75000"/>
                  </a:schemeClr>
                </a:solidFill>
              </a:defRPr>
            </a:lvl5pPr>
            <a:lvl6pPr marL="4367632" indent="0">
              <a:buNone/>
              <a:defRPr sz="3057">
                <a:solidFill>
                  <a:schemeClr val="tx1">
                    <a:tint val="75000"/>
                  </a:schemeClr>
                </a:solidFill>
              </a:defRPr>
            </a:lvl6pPr>
            <a:lvl7pPr marL="5241158" indent="0">
              <a:buNone/>
              <a:defRPr sz="3057">
                <a:solidFill>
                  <a:schemeClr val="tx1">
                    <a:tint val="75000"/>
                  </a:schemeClr>
                </a:solidFill>
              </a:defRPr>
            </a:lvl7pPr>
            <a:lvl8pPr marL="6114684" indent="0">
              <a:buNone/>
              <a:defRPr sz="3057">
                <a:solidFill>
                  <a:schemeClr val="tx1">
                    <a:tint val="75000"/>
                  </a:schemeClr>
                </a:solidFill>
              </a:defRPr>
            </a:lvl8pPr>
            <a:lvl9pPr marL="6988211" indent="0">
              <a:buNone/>
              <a:defRPr sz="30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1815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4653" y="3488127"/>
            <a:ext cx="7879676" cy="83138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084" y="3488127"/>
            <a:ext cx="7879676" cy="83138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484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7068" y="697629"/>
            <a:ext cx="15991106" cy="25326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7070" y="3212111"/>
            <a:ext cx="7843463" cy="1574206"/>
          </a:xfrm>
        </p:spPr>
        <p:txBody>
          <a:bodyPr anchor="b"/>
          <a:lstStyle>
            <a:lvl1pPr marL="0" indent="0">
              <a:buNone/>
              <a:defRPr sz="4585" b="1"/>
            </a:lvl1pPr>
            <a:lvl2pPr marL="873526" indent="0">
              <a:buNone/>
              <a:defRPr sz="3821" b="1"/>
            </a:lvl2pPr>
            <a:lvl3pPr marL="1747053" indent="0">
              <a:buNone/>
              <a:defRPr sz="3439" b="1"/>
            </a:lvl3pPr>
            <a:lvl4pPr marL="2620579" indent="0">
              <a:buNone/>
              <a:defRPr sz="3057" b="1"/>
            </a:lvl4pPr>
            <a:lvl5pPr marL="3494105" indent="0">
              <a:buNone/>
              <a:defRPr sz="3057" b="1"/>
            </a:lvl5pPr>
            <a:lvl6pPr marL="4367632" indent="0">
              <a:buNone/>
              <a:defRPr sz="3057" b="1"/>
            </a:lvl6pPr>
            <a:lvl7pPr marL="5241158" indent="0">
              <a:buNone/>
              <a:defRPr sz="3057" b="1"/>
            </a:lvl7pPr>
            <a:lvl8pPr marL="6114684" indent="0">
              <a:buNone/>
              <a:defRPr sz="3057" b="1"/>
            </a:lvl8pPr>
            <a:lvl9pPr marL="6988211" indent="0">
              <a:buNone/>
              <a:defRPr sz="305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7070" y="4786317"/>
            <a:ext cx="7843463" cy="703995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386085" y="3212111"/>
            <a:ext cx="7882090" cy="1574206"/>
          </a:xfrm>
        </p:spPr>
        <p:txBody>
          <a:bodyPr anchor="b"/>
          <a:lstStyle>
            <a:lvl1pPr marL="0" indent="0">
              <a:buNone/>
              <a:defRPr sz="4585" b="1"/>
            </a:lvl1pPr>
            <a:lvl2pPr marL="873526" indent="0">
              <a:buNone/>
              <a:defRPr sz="3821" b="1"/>
            </a:lvl2pPr>
            <a:lvl3pPr marL="1747053" indent="0">
              <a:buNone/>
              <a:defRPr sz="3439" b="1"/>
            </a:lvl3pPr>
            <a:lvl4pPr marL="2620579" indent="0">
              <a:buNone/>
              <a:defRPr sz="3057" b="1"/>
            </a:lvl4pPr>
            <a:lvl5pPr marL="3494105" indent="0">
              <a:buNone/>
              <a:defRPr sz="3057" b="1"/>
            </a:lvl5pPr>
            <a:lvl6pPr marL="4367632" indent="0">
              <a:buNone/>
              <a:defRPr sz="3057" b="1"/>
            </a:lvl6pPr>
            <a:lvl7pPr marL="5241158" indent="0">
              <a:buNone/>
              <a:defRPr sz="3057" b="1"/>
            </a:lvl7pPr>
            <a:lvl8pPr marL="6114684" indent="0">
              <a:buNone/>
              <a:defRPr sz="3057" b="1"/>
            </a:lvl8pPr>
            <a:lvl9pPr marL="6988211" indent="0">
              <a:buNone/>
              <a:defRPr sz="305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386085" y="4786317"/>
            <a:ext cx="7882090" cy="703995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576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5575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908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7068" y="873548"/>
            <a:ext cx="5979766" cy="3057419"/>
          </a:xfrm>
        </p:spPr>
        <p:txBody>
          <a:bodyPr anchor="b"/>
          <a:lstStyle>
            <a:lvl1pPr>
              <a:defRPr sz="61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2090" y="1886624"/>
            <a:ext cx="9386084" cy="9311783"/>
          </a:xfrm>
        </p:spPr>
        <p:txBody>
          <a:bodyPr/>
          <a:lstStyle>
            <a:lvl1pPr>
              <a:defRPr sz="6114"/>
            </a:lvl1pPr>
            <a:lvl2pPr>
              <a:defRPr sz="5350"/>
            </a:lvl2pPr>
            <a:lvl3pPr>
              <a:defRPr sz="4585"/>
            </a:lvl3pPr>
            <a:lvl4pPr>
              <a:defRPr sz="3821"/>
            </a:lvl4pPr>
            <a:lvl5pPr>
              <a:defRPr sz="3821"/>
            </a:lvl5pPr>
            <a:lvl6pPr>
              <a:defRPr sz="3821"/>
            </a:lvl6pPr>
            <a:lvl7pPr>
              <a:defRPr sz="3821"/>
            </a:lvl7pPr>
            <a:lvl8pPr>
              <a:defRPr sz="3821"/>
            </a:lvl8pPr>
            <a:lvl9pPr>
              <a:defRPr sz="382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7068" y="3930967"/>
            <a:ext cx="5979766" cy="7282604"/>
          </a:xfrm>
        </p:spPr>
        <p:txBody>
          <a:bodyPr/>
          <a:lstStyle>
            <a:lvl1pPr marL="0" indent="0">
              <a:buNone/>
              <a:defRPr sz="3057"/>
            </a:lvl1pPr>
            <a:lvl2pPr marL="873526" indent="0">
              <a:buNone/>
              <a:defRPr sz="2675"/>
            </a:lvl2pPr>
            <a:lvl3pPr marL="1747053" indent="0">
              <a:buNone/>
              <a:defRPr sz="2293"/>
            </a:lvl3pPr>
            <a:lvl4pPr marL="2620579" indent="0">
              <a:buNone/>
              <a:defRPr sz="1911"/>
            </a:lvl4pPr>
            <a:lvl5pPr marL="3494105" indent="0">
              <a:buNone/>
              <a:defRPr sz="1911"/>
            </a:lvl5pPr>
            <a:lvl6pPr marL="4367632" indent="0">
              <a:buNone/>
              <a:defRPr sz="1911"/>
            </a:lvl6pPr>
            <a:lvl7pPr marL="5241158" indent="0">
              <a:buNone/>
              <a:defRPr sz="1911"/>
            </a:lvl7pPr>
            <a:lvl8pPr marL="6114684" indent="0">
              <a:buNone/>
              <a:defRPr sz="1911"/>
            </a:lvl8pPr>
            <a:lvl9pPr marL="6988211" indent="0">
              <a:buNone/>
              <a:defRPr sz="19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6693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7068" y="873548"/>
            <a:ext cx="5979766" cy="3057419"/>
          </a:xfrm>
        </p:spPr>
        <p:txBody>
          <a:bodyPr anchor="b"/>
          <a:lstStyle>
            <a:lvl1pPr>
              <a:defRPr sz="61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82090" y="1886624"/>
            <a:ext cx="9386084" cy="9311783"/>
          </a:xfrm>
        </p:spPr>
        <p:txBody>
          <a:bodyPr anchor="t"/>
          <a:lstStyle>
            <a:lvl1pPr marL="0" indent="0">
              <a:buNone/>
              <a:defRPr sz="6114"/>
            </a:lvl1pPr>
            <a:lvl2pPr marL="873526" indent="0">
              <a:buNone/>
              <a:defRPr sz="5350"/>
            </a:lvl2pPr>
            <a:lvl3pPr marL="1747053" indent="0">
              <a:buNone/>
              <a:defRPr sz="4585"/>
            </a:lvl3pPr>
            <a:lvl4pPr marL="2620579" indent="0">
              <a:buNone/>
              <a:defRPr sz="3821"/>
            </a:lvl4pPr>
            <a:lvl5pPr marL="3494105" indent="0">
              <a:buNone/>
              <a:defRPr sz="3821"/>
            </a:lvl5pPr>
            <a:lvl6pPr marL="4367632" indent="0">
              <a:buNone/>
              <a:defRPr sz="3821"/>
            </a:lvl6pPr>
            <a:lvl7pPr marL="5241158" indent="0">
              <a:buNone/>
              <a:defRPr sz="3821"/>
            </a:lvl7pPr>
            <a:lvl8pPr marL="6114684" indent="0">
              <a:buNone/>
              <a:defRPr sz="3821"/>
            </a:lvl8pPr>
            <a:lvl9pPr marL="6988211" indent="0">
              <a:buNone/>
              <a:defRPr sz="382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7068" y="3930967"/>
            <a:ext cx="5979766" cy="7282604"/>
          </a:xfrm>
        </p:spPr>
        <p:txBody>
          <a:bodyPr/>
          <a:lstStyle>
            <a:lvl1pPr marL="0" indent="0">
              <a:buNone/>
              <a:defRPr sz="3057"/>
            </a:lvl1pPr>
            <a:lvl2pPr marL="873526" indent="0">
              <a:buNone/>
              <a:defRPr sz="2675"/>
            </a:lvl2pPr>
            <a:lvl3pPr marL="1747053" indent="0">
              <a:buNone/>
              <a:defRPr sz="2293"/>
            </a:lvl3pPr>
            <a:lvl4pPr marL="2620579" indent="0">
              <a:buNone/>
              <a:defRPr sz="1911"/>
            </a:lvl4pPr>
            <a:lvl5pPr marL="3494105" indent="0">
              <a:buNone/>
              <a:defRPr sz="1911"/>
            </a:lvl5pPr>
            <a:lvl6pPr marL="4367632" indent="0">
              <a:buNone/>
              <a:defRPr sz="1911"/>
            </a:lvl6pPr>
            <a:lvl7pPr marL="5241158" indent="0">
              <a:buNone/>
              <a:defRPr sz="1911"/>
            </a:lvl7pPr>
            <a:lvl8pPr marL="6114684" indent="0">
              <a:buNone/>
              <a:defRPr sz="1911"/>
            </a:lvl8pPr>
            <a:lvl9pPr marL="6988211" indent="0">
              <a:buNone/>
              <a:defRPr sz="19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756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74654" y="697629"/>
            <a:ext cx="15991106" cy="25326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4654" y="3488127"/>
            <a:ext cx="15991106" cy="83138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74653" y="12144751"/>
            <a:ext cx="4171593" cy="697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2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41512" y="12144751"/>
            <a:ext cx="6257389" cy="697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2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094167" y="12144751"/>
            <a:ext cx="4171593" cy="697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5576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747053" rtl="0" eaLnBrk="1" latinLnBrk="0" hangingPunct="1">
        <a:lnSpc>
          <a:spcPct val="90000"/>
        </a:lnSpc>
        <a:spcBef>
          <a:spcPct val="0"/>
        </a:spcBef>
        <a:buNone/>
        <a:defRPr kumimoji="1" sz="84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6763" indent="-436763" algn="l" defTabSz="1747053" rtl="0" eaLnBrk="1" latinLnBrk="0" hangingPunct="1">
        <a:lnSpc>
          <a:spcPct val="90000"/>
        </a:lnSpc>
        <a:spcBef>
          <a:spcPts val="1911"/>
        </a:spcBef>
        <a:buFont typeface="Arial" panose="020B0604020202020204" pitchFamily="34" charset="0"/>
        <a:buChar char="•"/>
        <a:defRPr kumimoji="1" sz="5350" kern="1200">
          <a:solidFill>
            <a:schemeClr val="tx1"/>
          </a:solidFill>
          <a:latin typeface="+mn-lt"/>
          <a:ea typeface="+mn-ea"/>
          <a:cs typeface="+mn-cs"/>
        </a:defRPr>
      </a:lvl1pPr>
      <a:lvl2pPr marL="1310289" indent="-436763" algn="l" defTabSz="1747053" rtl="0" eaLnBrk="1" latinLnBrk="0" hangingPunct="1">
        <a:lnSpc>
          <a:spcPct val="90000"/>
        </a:lnSpc>
        <a:spcBef>
          <a:spcPts val="955"/>
        </a:spcBef>
        <a:buFont typeface="Arial" panose="020B0604020202020204" pitchFamily="34" charset="0"/>
        <a:buChar char="•"/>
        <a:defRPr kumimoji="1" sz="4585" kern="1200">
          <a:solidFill>
            <a:schemeClr val="tx1"/>
          </a:solidFill>
          <a:latin typeface="+mn-lt"/>
          <a:ea typeface="+mn-ea"/>
          <a:cs typeface="+mn-cs"/>
        </a:defRPr>
      </a:lvl2pPr>
      <a:lvl3pPr marL="2183816" indent="-436763" algn="l" defTabSz="1747053" rtl="0" eaLnBrk="1" latinLnBrk="0" hangingPunct="1">
        <a:lnSpc>
          <a:spcPct val="90000"/>
        </a:lnSpc>
        <a:spcBef>
          <a:spcPts val="955"/>
        </a:spcBef>
        <a:buFont typeface="Arial" panose="020B0604020202020204" pitchFamily="34" charset="0"/>
        <a:buChar char="•"/>
        <a:defRPr kumimoji="1" sz="3821" kern="1200">
          <a:solidFill>
            <a:schemeClr val="tx1"/>
          </a:solidFill>
          <a:latin typeface="+mn-lt"/>
          <a:ea typeface="+mn-ea"/>
          <a:cs typeface="+mn-cs"/>
        </a:defRPr>
      </a:lvl3pPr>
      <a:lvl4pPr marL="3057342" indent="-436763" algn="l" defTabSz="1747053" rtl="0" eaLnBrk="1" latinLnBrk="0" hangingPunct="1">
        <a:lnSpc>
          <a:spcPct val="90000"/>
        </a:lnSpc>
        <a:spcBef>
          <a:spcPts val="955"/>
        </a:spcBef>
        <a:buFont typeface="Arial" panose="020B0604020202020204" pitchFamily="34" charset="0"/>
        <a:buChar char="•"/>
        <a:defRPr kumimoji="1" sz="3439" kern="1200">
          <a:solidFill>
            <a:schemeClr val="tx1"/>
          </a:solidFill>
          <a:latin typeface="+mn-lt"/>
          <a:ea typeface="+mn-ea"/>
          <a:cs typeface="+mn-cs"/>
        </a:defRPr>
      </a:lvl4pPr>
      <a:lvl5pPr marL="3930868" indent="-436763" algn="l" defTabSz="1747053" rtl="0" eaLnBrk="1" latinLnBrk="0" hangingPunct="1">
        <a:lnSpc>
          <a:spcPct val="90000"/>
        </a:lnSpc>
        <a:spcBef>
          <a:spcPts val="955"/>
        </a:spcBef>
        <a:buFont typeface="Arial" panose="020B0604020202020204" pitchFamily="34" charset="0"/>
        <a:buChar char="•"/>
        <a:defRPr kumimoji="1" sz="3439" kern="1200">
          <a:solidFill>
            <a:schemeClr val="tx1"/>
          </a:solidFill>
          <a:latin typeface="+mn-lt"/>
          <a:ea typeface="+mn-ea"/>
          <a:cs typeface="+mn-cs"/>
        </a:defRPr>
      </a:lvl5pPr>
      <a:lvl6pPr marL="4804395" indent="-436763" algn="l" defTabSz="1747053" rtl="0" eaLnBrk="1" latinLnBrk="0" hangingPunct="1">
        <a:lnSpc>
          <a:spcPct val="90000"/>
        </a:lnSpc>
        <a:spcBef>
          <a:spcPts val="955"/>
        </a:spcBef>
        <a:buFont typeface="Arial" panose="020B0604020202020204" pitchFamily="34" charset="0"/>
        <a:buChar char="•"/>
        <a:defRPr kumimoji="1" sz="3439" kern="1200">
          <a:solidFill>
            <a:schemeClr val="tx1"/>
          </a:solidFill>
          <a:latin typeface="+mn-lt"/>
          <a:ea typeface="+mn-ea"/>
          <a:cs typeface="+mn-cs"/>
        </a:defRPr>
      </a:lvl6pPr>
      <a:lvl7pPr marL="5677921" indent="-436763" algn="l" defTabSz="1747053" rtl="0" eaLnBrk="1" latinLnBrk="0" hangingPunct="1">
        <a:lnSpc>
          <a:spcPct val="90000"/>
        </a:lnSpc>
        <a:spcBef>
          <a:spcPts val="955"/>
        </a:spcBef>
        <a:buFont typeface="Arial" panose="020B0604020202020204" pitchFamily="34" charset="0"/>
        <a:buChar char="•"/>
        <a:defRPr kumimoji="1" sz="3439" kern="1200">
          <a:solidFill>
            <a:schemeClr val="tx1"/>
          </a:solidFill>
          <a:latin typeface="+mn-lt"/>
          <a:ea typeface="+mn-ea"/>
          <a:cs typeface="+mn-cs"/>
        </a:defRPr>
      </a:lvl7pPr>
      <a:lvl8pPr marL="6551447" indent="-436763" algn="l" defTabSz="1747053" rtl="0" eaLnBrk="1" latinLnBrk="0" hangingPunct="1">
        <a:lnSpc>
          <a:spcPct val="90000"/>
        </a:lnSpc>
        <a:spcBef>
          <a:spcPts val="955"/>
        </a:spcBef>
        <a:buFont typeface="Arial" panose="020B0604020202020204" pitchFamily="34" charset="0"/>
        <a:buChar char="•"/>
        <a:defRPr kumimoji="1" sz="3439" kern="1200">
          <a:solidFill>
            <a:schemeClr val="tx1"/>
          </a:solidFill>
          <a:latin typeface="+mn-lt"/>
          <a:ea typeface="+mn-ea"/>
          <a:cs typeface="+mn-cs"/>
        </a:defRPr>
      </a:lvl8pPr>
      <a:lvl9pPr marL="7424974" indent="-436763" algn="l" defTabSz="1747053" rtl="0" eaLnBrk="1" latinLnBrk="0" hangingPunct="1">
        <a:lnSpc>
          <a:spcPct val="90000"/>
        </a:lnSpc>
        <a:spcBef>
          <a:spcPts val="955"/>
        </a:spcBef>
        <a:buFont typeface="Arial" panose="020B0604020202020204" pitchFamily="34" charset="0"/>
        <a:buChar char="•"/>
        <a:defRPr kumimoji="1" sz="34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47053" rtl="0" eaLnBrk="1" latinLnBrk="0" hangingPunct="1">
        <a:defRPr kumimoji="1" sz="3439" kern="1200">
          <a:solidFill>
            <a:schemeClr val="tx1"/>
          </a:solidFill>
          <a:latin typeface="+mn-lt"/>
          <a:ea typeface="+mn-ea"/>
          <a:cs typeface="+mn-cs"/>
        </a:defRPr>
      </a:lvl1pPr>
      <a:lvl2pPr marL="873526" algn="l" defTabSz="1747053" rtl="0" eaLnBrk="1" latinLnBrk="0" hangingPunct="1">
        <a:defRPr kumimoji="1" sz="3439" kern="1200">
          <a:solidFill>
            <a:schemeClr val="tx1"/>
          </a:solidFill>
          <a:latin typeface="+mn-lt"/>
          <a:ea typeface="+mn-ea"/>
          <a:cs typeface="+mn-cs"/>
        </a:defRPr>
      </a:lvl2pPr>
      <a:lvl3pPr marL="1747053" algn="l" defTabSz="1747053" rtl="0" eaLnBrk="1" latinLnBrk="0" hangingPunct="1">
        <a:defRPr kumimoji="1" sz="3439" kern="1200">
          <a:solidFill>
            <a:schemeClr val="tx1"/>
          </a:solidFill>
          <a:latin typeface="+mn-lt"/>
          <a:ea typeface="+mn-ea"/>
          <a:cs typeface="+mn-cs"/>
        </a:defRPr>
      </a:lvl3pPr>
      <a:lvl4pPr marL="2620579" algn="l" defTabSz="1747053" rtl="0" eaLnBrk="1" latinLnBrk="0" hangingPunct="1">
        <a:defRPr kumimoji="1" sz="3439" kern="1200">
          <a:solidFill>
            <a:schemeClr val="tx1"/>
          </a:solidFill>
          <a:latin typeface="+mn-lt"/>
          <a:ea typeface="+mn-ea"/>
          <a:cs typeface="+mn-cs"/>
        </a:defRPr>
      </a:lvl4pPr>
      <a:lvl5pPr marL="3494105" algn="l" defTabSz="1747053" rtl="0" eaLnBrk="1" latinLnBrk="0" hangingPunct="1">
        <a:defRPr kumimoji="1" sz="3439" kern="1200">
          <a:solidFill>
            <a:schemeClr val="tx1"/>
          </a:solidFill>
          <a:latin typeface="+mn-lt"/>
          <a:ea typeface="+mn-ea"/>
          <a:cs typeface="+mn-cs"/>
        </a:defRPr>
      </a:lvl5pPr>
      <a:lvl6pPr marL="4367632" algn="l" defTabSz="1747053" rtl="0" eaLnBrk="1" latinLnBrk="0" hangingPunct="1">
        <a:defRPr kumimoji="1" sz="3439" kern="1200">
          <a:solidFill>
            <a:schemeClr val="tx1"/>
          </a:solidFill>
          <a:latin typeface="+mn-lt"/>
          <a:ea typeface="+mn-ea"/>
          <a:cs typeface="+mn-cs"/>
        </a:defRPr>
      </a:lvl6pPr>
      <a:lvl7pPr marL="5241158" algn="l" defTabSz="1747053" rtl="0" eaLnBrk="1" latinLnBrk="0" hangingPunct="1">
        <a:defRPr kumimoji="1" sz="3439" kern="1200">
          <a:solidFill>
            <a:schemeClr val="tx1"/>
          </a:solidFill>
          <a:latin typeface="+mn-lt"/>
          <a:ea typeface="+mn-ea"/>
          <a:cs typeface="+mn-cs"/>
        </a:defRPr>
      </a:lvl7pPr>
      <a:lvl8pPr marL="6114684" algn="l" defTabSz="1747053" rtl="0" eaLnBrk="1" latinLnBrk="0" hangingPunct="1">
        <a:defRPr kumimoji="1" sz="3439" kern="1200">
          <a:solidFill>
            <a:schemeClr val="tx1"/>
          </a:solidFill>
          <a:latin typeface="+mn-lt"/>
          <a:ea typeface="+mn-ea"/>
          <a:cs typeface="+mn-cs"/>
        </a:defRPr>
      </a:lvl8pPr>
      <a:lvl9pPr marL="6988211" algn="l" defTabSz="1747053" rtl="0" eaLnBrk="1" latinLnBrk="0" hangingPunct="1">
        <a:defRPr kumimoji="1" sz="343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B3ヨコ袋断裁</dc:title>
  <dc:creator>イイチラシ</dc:creator>
  <cp:lastModifiedBy>e-chirashi</cp:lastModifiedBy>
  <cp:revision>28</cp:revision>
  <dcterms:created xsi:type="dcterms:W3CDTF">2019-10-04T02:06:44Z</dcterms:created>
  <dcterms:modified xsi:type="dcterms:W3CDTF">2022-07-20T07:42:51Z</dcterms:modified>
</cp:coreProperties>
</file>