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</p:sldIdLst>
  <p:sldSz cx="18756313" cy="133207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11668" userDrawn="1">
          <p15:clr>
            <a:srgbClr val="A4A3A4"/>
          </p15:clr>
        </p15:guide>
        <p15:guide id="5" pos="11736" userDrawn="1">
          <p15:clr>
            <a:srgbClr val="A4A3A4"/>
          </p15:clr>
        </p15:guide>
        <p15:guide id="6" orient="horz" pos="8255" userDrawn="1">
          <p15:clr>
            <a:srgbClr val="A4A3A4"/>
          </p15:clr>
        </p15:guide>
        <p15:guide id="7" orient="horz" pos="8323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14" y="90"/>
      </p:cViewPr>
      <p:guideLst>
        <p:guide orient="horz" pos="68"/>
        <p:guide pos="56"/>
        <p:guide pos="147"/>
        <p:guide pos="11668"/>
        <p:guide pos="11736"/>
        <p:guide orient="horz" pos="8255"/>
        <p:guide orient="horz" pos="8323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19BE31-C489-4295-96E5-CD538C4453A6}"/>
              </a:ext>
            </a:extLst>
          </p:cNvPr>
          <p:cNvSpPr txBox="1"/>
          <p:nvPr userDrawn="1"/>
        </p:nvSpPr>
        <p:spPr>
          <a:xfrm>
            <a:off x="19441285" y="697669"/>
            <a:ext cx="12582254" cy="7162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70" dirty="0"/>
              <a:t>B3</a:t>
            </a:r>
            <a:r>
              <a:rPr kumimoji="1" lang="ja-JP" altLang="en-US" sz="4870" dirty="0"/>
              <a:t>サイズ　ヨコ（化粧断裁用）</a:t>
            </a:r>
            <a:endParaRPr kumimoji="1" lang="en-US" altLang="ja-JP" sz="4870" dirty="0"/>
          </a:p>
          <a:p>
            <a:endParaRPr kumimoji="1" lang="en-US" altLang="ja-JP" sz="3074" dirty="0"/>
          </a:p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デザイン作成上の注意事項</a:t>
            </a:r>
            <a:r>
              <a:rPr kumimoji="1" lang="en-US" altLang="ja-JP" sz="2000" dirty="0"/>
              <a:t>】</a:t>
            </a:r>
          </a:p>
          <a:p>
            <a:r>
              <a:rPr kumimoji="1" lang="ja-JP" altLang="en-US" sz="2000" dirty="0"/>
              <a:t>■</a:t>
            </a:r>
            <a:r>
              <a:rPr kumimoji="1" lang="ja-JP" altLang="en-US" sz="20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000" dirty="0"/>
              <a:t>してください。</a:t>
            </a:r>
            <a:endParaRPr kumimoji="1" lang="en-US" altLang="ja-JP" sz="2000" dirty="0"/>
          </a:p>
          <a:p>
            <a:r>
              <a:rPr kumimoji="1" lang="ja-JP" altLang="en-US" sz="2000" i="0" dirty="0"/>
              <a:t>■</a:t>
            </a:r>
            <a:r>
              <a:rPr kumimoji="1" lang="ja-JP" altLang="en-US" sz="20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000" i="0" dirty="0"/>
              <a:t>です。</a:t>
            </a:r>
            <a:endParaRPr kumimoji="1" lang="en-US" altLang="ja-JP" sz="2000" i="0" dirty="0"/>
          </a:p>
          <a:p>
            <a:r>
              <a:rPr kumimoji="1" lang="ja-JP" altLang="en-US" sz="2000" i="0" dirty="0"/>
              <a:t>■</a:t>
            </a:r>
            <a:r>
              <a:rPr kumimoji="1" lang="ja-JP" altLang="en-US" sz="20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000" i="0" dirty="0">
              <a:solidFill>
                <a:srgbClr val="FF0000"/>
              </a:solidFill>
            </a:endParaRPr>
          </a:p>
          <a:p>
            <a:r>
              <a:rPr kumimoji="1" lang="ja-JP" altLang="en-US" sz="20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000" i="0" dirty="0"/>
              <a:t>してください。</a:t>
            </a:r>
            <a:endParaRPr kumimoji="1" lang="en-US" altLang="ja-JP" sz="2000" i="0" dirty="0"/>
          </a:p>
          <a:p>
            <a:r>
              <a:rPr kumimoji="1" lang="ja-JP" altLang="en-US" sz="2000" i="0" dirty="0"/>
              <a:t>■両面印刷の場合はスライドを複製してください。</a:t>
            </a:r>
            <a:endParaRPr kumimoji="1" lang="en-US" altLang="ja-JP" sz="2000" i="0" dirty="0"/>
          </a:p>
          <a:p>
            <a:r>
              <a:rPr kumimoji="1" lang="ja-JP" altLang="en-US" sz="2000" dirty="0"/>
              <a:t>■</a:t>
            </a:r>
            <a:r>
              <a:rPr kumimoji="1" lang="ja-JP" altLang="en-US" sz="2000" b="1" i="1" u="sng" dirty="0"/>
              <a:t>このテンプレートは袋断裁では使用できません。</a:t>
            </a:r>
            <a:endParaRPr kumimoji="1" lang="en-US" altLang="ja-JP" sz="2000" i="0" dirty="0"/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【</a:t>
            </a:r>
            <a:r>
              <a:rPr kumimoji="1" lang="ja-JP" altLang="en-US" sz="2000" dirty="0"/>
              <a:t>データ保存時の注意事項</a:t>
            </a:r>
            <a:r>
              <a:rPr kumimoji="1" lang="en-US" altLang="ja-JP" sz="2000" dirty="0"/>
              <a:t>】</a:t>
            </a:r>
          </a:p>
          <a:p>
            <a:r>
              <a:rPr kumimoji="1" lang="ja-JP" altLang="en-US" sz="2000" dirty="0"/>
              <a:t>左上のツールバーのファイルを選択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→名前を付けて保存</a:t>
            </a:r>
            <a:endParaRPr kumimoji="1" lang="en-US" altLang="ja-JP" sz="2000" dirty="0"/>
          </a:p>
          <a:p>
            <a:r>
              <a:rPr kumimoji="1" lang="ja-JP" altLang="en-US" sz="2000" dirty="0"/>
              <a:t>　　→保存先の選択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→ファイル名の入力</a:t>
            </a:r>
            <a:endParaRPr kumimoji="1" lang="en-US" altLang="ja-JP" sz="2000" dirty="0"/>
          </a:p>
          <a:p>
            <a:r>
              <a:rPr kumimoji="1" lang="ja-JP" altLang="en-US" sz="2000" dirty="0"/>
              <a:t>　　　　→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0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0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2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000" dirty="0"/>
              <a:t>　　　　　→保存</a:t>
            </a:r>
            <a:endParaRPr kumimoji="1" lang="en-US" altLang="ja-JP" sz="28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3C6203B-EBFD-4CD8-9EF0-A6F285579637}"/>
              </a:ext>
            </a:extLst>
          </p:cNvPr>
          <p:cNvCxnSpPr>
            <a:cxnSpLocks/>
          </p:cNvCxnSpPr>
          <p:nvPr userDrawn="1"/>
        </p:nvCxnSpPr>
        <p:spPr>
          <a:xfrm>
            <a:off x="18648000" y="-4002680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8DE6FDC-7C31-435D-81FF-3BB1D591E168}"/>
              </a:ext>
            </a:extLst>
          </p:cNvPr>
          <p:cNvCxnSpPr>
            <a:cxnSpLocks/>
          </p:cNvCxnSpPr>
          <p:nvPr userDrawn="1"/>
        </p:nvCxnSpPr>
        <p:spPr>
          <a:xfrm>
            <a:off x="109258" y="-4009119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33E1C501-52BB-4395-A0DD-985EE80A2A58}"/>
              </a:ext>
            </a:extLst>
          </p:cNvPr>
          <p:cNvCxnSpPr>
            <a:cxnSpLocks/>
          </p:cNvCxnSpPr>
          <p:nvPr userDrawn="1"/>
        </p:nvCxnSpPr>
        <p:spPr>
          <a:xfrm>
            <a:off x="109258" y="13320716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FE650C4-96D1-438C-AE08-F8CCBCA7242A}"/>
              </a:ext>
            </a:extLst>
          </p:cNvPr>
          <p:cNvCxnSpPr>
            <a:cxnSpLocks/>
          </p:cNvCxnSpPr>
          <p:nvPr userDrawn="1"/>
        </p:nvCxnSpPr>
        <p:spPr>
          <a:xfrm>
            <a:off x="18648000" y="13320716"/>
            <a:ext cx="0" cy="39781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9372902-9680-438C-A45F-6BA9D7D0A791}"/>
              </a:ext>
            </a:extLst>
          </p:cNvPr>
          <p:cNvCxnSpPr>
            <a:cxnSpLocks/>
          </p:cNvCxnSpPr>
          <p:nvPr userDrawn="1"/>
        </p:nvCxnSpPr>
        <p:spPr>
          <a:xfrm>
            <a:off x="-7120143" y="108000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0E6CBCD-E5A2-48A4-B5E0-45670B3E2F16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3211708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91D8404-3B85-448A-B292-B51FF1E6AAA8}"/>
              </a:ext>
            </a:extLst>
          </p:cNvPr>
          <p:cNvCxnSpPr>
            <a:cxnSpLocks/>
          </p:cNvCxnSpPr>
          <p:nvPr userDrawn="1"/>
        </p:nvCxnSpPr>
        <p:spPr>
          <a:xfrm>
            <a:off x="-7080860" y="13211708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3331509-4379-48AE-8875-AB789497FE3E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08000"/>
            <a:ext cx="707013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40B5D07-22C2-4721-91AD-22ABFF9E340D}"/>
              </a:ext>
            </a:extLst>
          </p:cNvPr>
          <p:cNvCxnSpPr>
            <a:cxnSpLocks/>
          </p:cNvCxnSpPr>
          <p:nvPr userDrawn="1"/>
        </p:nvCxnSpPr>
        <p:spPr>
          <a:xfrm>
            <a:off x="-7120143" y="216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6A83696-F5A8-49A5-A7E4-0AD148D0CE3F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216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E3798DA-7DCC-44E6-B3B2-7DD8FF3F68DE}"/>
              </a:ext>
            </a:extLst>
          </p:cNvPr>
          <p:cNvCxnSpPr>
            <a:cxnSpLocks/>
          </p:cNvCxnSpPr>
          <p:nvPr userDrawn="1"/>
        </p:nvCxnSpPr>
        <p:spPr>
          <a:xfrm>
            <a:off x="-7084954" y="13104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FEDAB85-C766-406E-B44F-667C57693D97}"/>
              </a:ext>
            </a:extLst>
          </p:cNvPr>
          <p:cNvCxnSpPr>
            <a:cxnSpLocks/>
          </p:cNvCxnSpPr>
          <p:nvPr userDrawn="1"/>
        </p:nvCxnSpPr>
        <p:spPr>
          <a:xfrm>
            <a:off x="18756313" y="13104000"/>
            <a:ext cx="707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7A85260-B0E8-45C5-AB0E-872324A508E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4002680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0E846C1-ABA1-4262-BBF6-B1F299633198}"/>
              </a:ext>
            </a:extLst>
          </p:cNvPr>
          <p:cNvCxnSpPr>
            <a:cxnSpLocks/>
          </p:cNvCxnSpPr>
          <p:nvPr userDrawn="1"/>
        </p:nvCxnSpPr>
        <p:spPr>
          <a:xfrm>
            <a:off x="18540000" y="-4002680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7E09712-532D-4C2E-8819-30FC9A6B7B9F}"/>
              </a:ext>
            </a:extLst>
          </p:cNvPr>
          <p:cNvCxnSpPr>
            <a:cxnSpLocks/>
          </p:cNvCxnSpPr>
          <p:nvPr userDrawn="1"/>
        </p:nvCxnSpPr>
        <p:spPr>
          <a:xfrm>
            <a:off x="18540000" y="13320716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260C723-6720-4810-B64F-5435BFD12556}"/>
              </a:ext>
            </a:extLst>
          </p:cNvPr>
          <p:cNvCxnSpPr>
            <a:cxnSpLocks/>
          </p:cNvCxnSpPr>
          <p:nvPr userDrawn="1"/>
        </p:nvCxnSpPr>
        <p:spPr>
          <a:xfrm>
            <a:off x="216000" y="13320716"/>
            <a:ext cx="0" cy="3978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ED2301C-1771-DA26-1FD5-72CD6BF6164A}"/>
              </a:ext>
            </a:extLst>
          </p:cNvPr>
          <p:cNvGrpSpPr/>
          <p:nvPr userDrawn="1"/>
        </p:nvGrpSpPr>
        <p:grpSpPr>
          <a:xfrm>
            <a:off x="19441285" y="10413423"/>
            <a:ext cx="4361737" cy="2209621"/>
            <a:chOff x="11241121" y="9840301"/>
            <a:chExt cx="4361737" cy="2209621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A696DC65-577C-F641-001A-50833D0046B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9F4FA27-B06D-5B7C-0328-9DE184FF1A9F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C3BE08BF-1A02-DD02-337D-133B7DF3887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349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2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422488" y="709204"/>
            <a:ext cx="4044330" cy="1128868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9498" y="709204"/>
            <a:ext cx="11898536" cy="112886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84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729" y="3320931"/>
            <a:ext cx="16177320" cy="5541046"/>
          </a:xfrm>
        </p:spPr>
        <p:txBody>
          <a:bodyPr anchor="b"/>
          <a:lstStyle>
            <a:lvl1pPr>
              <a:defRPr sz="116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9729" y="8914398"/>
            <a:ext cx="16177320" cy="2913905"/>
          </a:xfrm>
        </p:spPr>
        <p:txBody>
          <a:bodyPr/>
          <a:lstStyle>
            <a:lvl1pPr marL="0" indent="0">
              <a:buNone/>
              <a:defRPr sz="4662">
                <a:solidFill>
                  <a:schemeClr val="tx1"/>
                </a:solidFill>
              </a:defRPr>
            </a:lvl1pPr>
            <a:lvl2pPr marL="888065" indent="0">
              <a:buNone/>
              <a:defRPr sz="3885">
                <a:solidFill>
                  <a:schemeClr val="tx1">
                    <a:tint val="75000"/>
                  </a:schemeClr>
                </a:solidFill>
              </a:defRPr>
            </a:lvl2pPr>
            <a:lvl3pPr marL="1776131" indent="0">
              <a:buNone/>
              <a:defRPr sz="3496">
                <a:solidFill>
                  <a:schemeClr val="tx1">
                    <a:tint val="75000"/>
                  </a:schemeClr>
                </a:solidFill>
              </a:defRPr>
            </a:lvl3pPr>
            <a:lvl4pPr marL="2664196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4pPr>
            <a:lvl5pPr marL="3552261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5pPr>
            <a:lvl6pPr marL="4440326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6pPr>
            <a:lvl7pPr marL="5328392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7pPr>
            <a:lvl8pPr marL="6216457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8pPr>
            <a:lvl9pPr marL="7104522" indent="0">
              <a:buNone/>
              <a:defRPr sz="31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25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9497" y="3546023"/>
            <a:ext cx="7971433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95383" y="3546023"/>
            <a:ext cx="7971433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90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39" y="709208"/>
            <a:ext cx="16177320" cy="25747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1942" y="3265426"/>
            <a:ext cx="7934798" cy="1600335"/>
          </a:xfrm>
        </p:spPr>
        <p:txBody>
          <a:bodyPr anchor="b"/>
          <a:lstStyle>
            <a:lvl1pPr marL="0" indent="0">
              <a:buNone/>
              <a:defRPr sz="4662" b="1"/>
            </a:lvl1pPr>
            <a:lvl2pPr marL="888065" indent="0">
              <a:buNone/>
              <a:defRPr sz="3885" b="1"/>
            </a:lvl2pPr>
            <a:lvl3pPr marL="1776131" indent="0">
              <a:buNone/>
              <a:defRPr sz="3496" b="1"/>
            </a:lvl3pPr>
            <a:lvl4pPr marL="2664196" indent="0">
              <a:buNone/>
              <a:defRPr sz="3108" b="1"/>
            </a:lvl4pPr>
            <a:lvl5pPr marL="3552261" indent="0">
              <a:buNone/>
              <a:defRPr sz="3108" b="1"/>
            </a:lvl5pPr>
            <a:lvl6pPr marL="4440326" indent="0">
              <a:buNone/>
              <a:defRPr sz="3108" b="1"/>
            </a:lvl6pPr>
            <a:lvl7pPr marL="5328392" indent="0">
              <a:buNone/>
              <a:defRPr sz="3108" b="1"/>
            </a:lvl7pPr>
            <a:lvl8pPr marL="6216457" indent="0">
              <a:buNone/>
              <a:defRPr sz="3108" b="1"/>
            </a:lvl8pPr>
            <a:lvl9pPr marL="7104522" indent="0">
              <a:buNone/>
              <a:defRPr sz="3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1942" y="4865760"/>
            <a:ext cx="7934798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95384" y="3265426"/>
            <a:ext cx="7973876" cy="1600335"/>
          </a:xfrm>
        </p:spPr>
        <p:txBody>
          <a:bodyPr anchor="b"/>
          <a:lstStyle>
            <a:lvl1pPr marL="0" indent="0">
              <a:buNone/>
              <a:defRPr sz="4662" b="1"/>
            </a:lvl1pPr>
            <a:lvl2pPr marL="888065" indent="0">
              <a:buNone/>
              <a:defRPr sz="3885" b="1"/>
            </a:lvl2pPr>
            <a:lvl3pPr marL="1776131" indent="0">
              <a:buNone/>
              <a:defRPr sz="3496" b="1"/>
            </a:lvl3pPr>
            <a:lvl4pPr marL="2664196" indent="0">
              <a:buNone/>
              <a:defRPr sz="3108" b="1"/>
            </a:lvl4pPr>
            <a:lvl5pPr marL="3552261" indent="0">
              <a:buNone/>
              <a:defRPr sz="3108" b="1"/>
            </a:lvl5pPr>
            <a:lvl6pPr marL="4440326" indent="0">
              <a:buNone/>
              <a:defRPr sz="3108" b="1"/>
            </a:lvl6pPr>
            <a:lvl7pPr marL="5328392" indent="0">
              <a:buNone/>
              <a:defRPr sz="3108" b="1"/>
            </a:lvl7pPr>
            <a:lvl8pPr marL="6216457" indent="0">
              <a:buNone/>
              <a:defRPr sz="3108" b="1"/>
            </a:lvl8pPr>
            <a:lvl9pPr marL="7104522" indent="0">
              <a:buNone/>
              <a:defRPr sz="3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95384" y="4865760"/>
            <a:ext cx="7973876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18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78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5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40" y="888048"/>
            <a:ext cx="6049399" cy="3108166"/>
          </a:xfrm>
        </p:spPr>
        <p:txBody>
          <a:bodyPr anchor="b"/>
          <a:lstStyle>
            <a:lvl1pPr>
              <a:defRPr sz="62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3876" y="1917939"/>
            <a:ext cx="9495383" cy="9466340"/>
          </a:xfrm>
        </p:spPr>
        <p:txBody>
          <a:bodyPr/>
          <a:lstStyle>
            <a:lvl1pPr>
              <a:defRPr sz="6216"/>
            </a:lvl1pPr>
            <a:lvl2pPr>
              <a:defRPr sz="5439"/>
            </a:lvl2pPr>
            <a:lvl3pPr>
              <a:defRPr sz="4662"/>
            </a:lvl3pPr>
            <a:lvl4pPr>
              <a:defRPr sz="3885"/>
            </a:lvl4pPr>
            <a:lvl5pPr>
              <a:defRPr sz="3885"/>
            </a:lvl5pPr>
            <a:lvl6pPr>
              <a:defRPr sz="3885"/>
            </a:lvl6pPr>
            <a:lvl7pPr>
              <a:defRPr sz="3885"/>
            </a:lvl7pPr>
            <a:lvl8pPr>
              <a:defRPr sz="3885"/>
            </a:lvl8pPr>
            <a:lvl9pPr>
              <a:defRPr sz="38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940" y="3996214"/>
            <a:ext cx="6049399" cy="7403481"/>
          </a:xfrm>
        </p:spPr>
        <p:txBody>
          <a:bodyPr/>
          <a:lstStyle>
            <a:lvl1pPr marL="0" indent="0">
              <a:buNone/>
              <a:defRPr sz="3108"/>
            </a:lvl1pPr>
            <a:lvl2pPr marL="888065" indent="0">
              <a:buNone/>
              <a:defRPr sz="2719"/>
            </a:lvl2pPr>
            <a:lvl3pPr marL="1776131" indent="0">
              <a:buNone/>
              <a:defRPr sz="2331"/>
            </a:lvl3pPr>
            <a:lvl4pPr marL="2664196" indent="0">
              <a:buNone/>
              <a:defRPr sz="1942"/>
            </a:lvl4pPr>
            <a:lvl5pPr marL="3552261" indent="0">
              <a:buNone/>
              <a:defRPr sz="1942"/>
            </a:lvl5pPr>
            <a:lvl6pPr marL="4440326" indent="0">
              <a:buNone/>
              <a:defRPr sz="1942"/>
            </a:lvl6pPr>
            <a:lvl7pPr marL="5328392" indent="0">
              <a:buNone/>
              <a:defRPr sz="1942"/>
            </a:lvl7pPr>
            <a:lvl8pPr marL="6216457" indent="0">
              <a:buNone/>
              <a:defRPr sz="1942"/>
            </a:lvl8pPr>
            <a:lvl9pPr marL="7104522" indent="0">
              <a:buNone/>
              <a:defRPr sz="19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58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940" y="888048"/>
            <a:ext cx="6049399" cy="3108166"/>
          </a:xfrm>
        </p:spPr>
        <p:txBody>
          <a:bodyPr anchor="b"/>
          <a:lstStyle>
            <a:lvl1pPr>
              <a:defRPr sz="62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73876" y="1917939"/>
            <a:ext cx="9495383" cy="9466340"/>
          </a:xfrm>
        </p:spPr>
        <p:txBody>
          <a:bodyPr anchor="t"/>
          <a:lstStyle>
            <a:lvl1pPr marL="0" indent="0">
              <a:buNone/>
              <a:defRPr sz="6216"/>
            </a:lvl1pPr>
            <a:lvl2pPr marL="888065" indent="0">
              <a:buNone/>
              <a:defRPr sz="5439"/>
            </a:lvl2pPr>
            <a:lvl3pPr marL="1776131" indent="0">
              <a:buNone/>
              <a:defRPr sz="4662"/>
            </a:lvl3pPr>
            <a:lvl4pPr marL="2664196" indent="0">
              <a:buNone/>
              <a:defRPr sz="3885"/>
            </a:lvl4pPr>
            <a:lvl5pPr marL="3552261" indent="0">
              <a:buNone/>
              <a:defRPr sz="3885"/>
            </a:lvl5pPr>
            <a:lvl6pPr marL="4440326" indent="0">
              <a:buNone/>
              <a:defRPr sz="3885"/>
            </a:lvl6pPr>
            <a:lvl7pPr marL="5328392" indent="0">
              <a:buNone/>
              <a:defRPr sz="3885"/>
            </a:lvl7pPr>
            <a:lvl8pPr marL="6216457" indent="0">
              <a:buNone/>
              <a:defRPr sz="3885"/>
            </a:lvl8pPr>
            <a:lvl9pPr marL="7104522" indent="0">
              <a:buNone/>
              <a:defRPr sz="388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940" y="3996214"/>
            <a:ext cx="6049399" cy="7403481"/>
          </a:xfrm>
        </p:spPr>
        <p:txBody>
          <a:bodyPr/>
          <a:lstStyle>
            <a:lvl1pPr marL="0" indent="0">
              <a:buNone/>
              <a:defRPr sz="3108"/>
            </a:lvl1pPr>
            <a:lvl2pPr marL="888065" indent="0">
              <a:buNone/>
              <a:defRPr sz="2719"/>
            </a:lvl2pPr>
            <a:lvl3pPr marL="1776131" indent="0">
              <a:buNone/>
              <a:defRPr sz="2331"/>
            </a:lvl3pPr>
            <a:lvl4pPr marL="2664196" indent="0">
              <a:buNone/>
              <a:defRPr sz="1942"/>
            </a:lvl4pPr>
            <a:lvl5pPr marL="3552261" indent="0">
              <a:buNone/>
              <a:defRPr sz="1942"/>
            </a:lvl5pPr>
            <a:lvl6pPr marL="4440326" indent="0">
              <a:buNone/>
              <a:defRPr sz="1942"/>
            </a:lvl6pPr>
            <a:lvl7pPr marL="5328392" indent="0">
              <a:buNone/>
              <a:defRPr sz="1942"/>
            </a:lvl7pPr>
            <a:lvl8pPr marL="6216457" indent="0">
              <a:buNone/>
              <a:defRPr sz="1942"/>
            </a:lvl8pPr>
            <a:lvl9pPr marL="7104522" indent="0">
              <a:buNone/>
              <a:defRPr sz="19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72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9497" y="709208"/>
            <a:ext cx="16177320" cy="2574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497" y="3546023"/>
            <a:ext cx="16177320" cy="8451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497" y="12346330"/>
            <a:ext cx="4220170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3029" y="12346330"/>
            <a:ext cx="633025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46646" y="12346330"/>
            <a:ext cx="4220170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2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776131" rtl="0" eaLnBrk="1" latinLnBrk="0" hangingPunct="1">
        <a:lnSpc>
          <a:spcPct val="90000"/>
        </a:lnSpc>
        <a:spcBef>
          <a:spcPct val="0"/>
        </a:spcBef>
        <a:buNone/>
        <a:defRPr kumimoji="1" sz="85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4033" indent="-444033" algn="l" defTabSz="1776131" rtl="0" eaLnBrk="1" latinLnBrk="0" hangingPunct="1">
        <a:lnSpc>
          <a:spcPct val="90000"/>
        </a:lnSpc>
        <a:spcBef>
          <a:spcPts val="1942"/>
        </a:spcBef>
        <a:buFont typeface="Arial" panose="020B0604020202020204" pitchFamily="34" charset="0"/>
        <a:buChar char="•"/>
        <a:defRPr kumimoji="1" sz="5439" kern="1200">
          <a:solidFill>
            <a:schemeClr val="tx1"/>
          </a:solidFill>
          <a:latin typeface="+mn-lt"/>
          <a:ea typeface="+mn-ea"/>
          <a:cs typeface="+mn-cs"/>
        </a:defRPr>
      </a:lvl1pPr>
      <a:lvl2pPr marL="133209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4662" kern="1200">
          <a:solidFill>
            <a:schemeClr val="tx1"/>
          </a:solidFill>
          <a:latin typeface="+mn-lt"/>
          <a:ea typeface="+mn-ea"/>
          <a:cs typeface="+mn-cs"/>
        </a:defRPr>
      </a:lvl2pPr>
      <a:lvl3pPr marL="2220163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885" kern="1200">
          <a:solidFill>
            <a:schemeClr val="tx1"/>
          </a:solidFill>
          <a:latin typeface="+mn-lt"/>
          <a:ea typeface="+mn-ea"/>
          <a:cs typeface="+mn-cs"/>
        </a:defRPr>
      </a:lvl3pPr>
      <a:lvl4pPr marL="310822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99629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884359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77242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660490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548555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1pPr>
      <a:lvl2pPr marL="888065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77613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3pPr>
      <a:lvl4pPr marL="266419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55226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44032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32839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216457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10452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B3ヨコ化粧断裁</dc:title>
  <dc:creator>イイチラシ</dc:creator>
  <cp:lastModifiedBy>e-chirashi</cp:lastModifiedBy>
  <cp:revision>29</cp:revision>
  <dcterms:created xsi:type="dcterms:W3CDTF">2019-10-04T02:06:44Z</dcterms:created>
  <dcterms:modified xsi:type="dcterms:W3CDTF">2022-07-20T07:43:56Z</dcterms:modified>
</cp:coreProperties>
</file>