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</p:sldIdLst>
  <p:sldSz cx="9251950" cy="131032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" userDrawn="1">
          <p15:clr>
            <a:srgbClr val="A4A3A4"/>
          </p15:clr>
        </p15:guide>
        <p15:guide id="2" pos="77" userDrawn="1">
          <p15:clr>
            <a:srgbClr val="A4A3A4"/>
          </p15:clr>
        </p15:guide>
        <p15:guide id="5" pos="5751" userDrawn="1">
          <p15:clr>
            <a:srgbClr val="A4A3A4"/>
          </p15:clr>
        </p15:guide>
        <p15:guide id="7" orient="horz" pos="81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39" d="100"/>
          <a:sy n="39" d="100"/>
        </p:scale>
        <p:origin x="966" y="72"/>
      </p:cViewPr>
      <p:guideLst>
        <p:guide orient="horz" pos="67"/>
        <p:guide pos="77"/>
        <p:guide pos="5751"/>
        <p:guide orient="horz" pos="818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e-chirashi.biz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89743A2-57EC-448F-B3AF-E65FBDC2E364}"/>
              </a:ext>
            </a:extLst>
          </p:cNvPr>
          <p:cNvSpPr txBox="1"/>
          <p:nvPr userDrawn="1"/>
        </p:nvSpPr>
        <p:spPr>
          <a:xfrm>
            <a:off x="9916391" y="1456730"/>
            <a:ext cx="7882671" cy="67286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518" dirty="0"/>
              <a:t>B4</a:t>
            </a:r>
            <a:r>
              <a:rPr kumimoji="1" lang="ja-JP" altLang="en-US" sz="3518" dirty="0"/>
              <a:t>サイズ　タテ（袋断裁用）</a:t>
            </a:r>
            <a:endParaRPr kumimoji="1" lang="en-US" altLang="ja-JP" sz="3518" dirty="0"/>
          </a:p>
          <a:p>
            <a:endParaRPr kumimoji="1" lang="en-US" altLang="ja-JP" sz="2043" dirty="0"/>
          </a:p>
          <a:p>
            <a:r>
              <a:rPr kumimoji="1" lang="en-US" altLang="ja-JP" sz="2043" dirty="0"/>
              <a:t>【</a:t>
            </a:r>
            <a:r>
              <a:rPr kumimoji="1" lang="ja-JP" altLang="en-US" sz="2043" dirty="0"/>
              <a:t>デザイン作成上の注意事項</a:t>
            </a:r>
            <a:r>
              <a:rPr kumimoji="1" lang="en-US" altLang="ja-JP" sz="2043" dirty="0"/>
              <a:t>】</a:t>
            </a:r>
          </a:p>
          <a:p>
            <a:r>
              <a:rPr kumimoji="1" lang="ja-JP" altLang="en-US" sz="1800" dirty="0"/>
              <a:t>■</a:t>
            </a:r>
            <a:r>
              <a:rPr kumimoji="1" lang="ja-JP" altLang="en-US" sz="18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1800" dirty="0"/>
              <a:t>してください。</a:t>
            </a:r>
            <a:endParaRPr kumimoji="1" lang="en-US" altLang="ja-JP" sz="1800" dirty="0"/>
          </a:p>
          <a:p>
            <a:r>
              <a:rPr kumimoji="1" lang="ja-JP" altLang="en-US" sz="1759" dirty="0"/>
              <a:t>■</a:t>
            </a:r>
            <a:r>
              <a:rPr kumimoji="1" lang="ja-JP" altLang="en-US" sz="1759" dirty="0">
                <a:solidFill>
                  <a:srgbClr val="FF0000"/>
                </a:solidFill>
              </a:rPr>
              <a:t>内側（赤色）のガイドラインよりも内側に「切れると困る文字や絵柄」を</a:t>
            </a:r>
            <a:endParaRPr kumimoji="1" lang="en-US" altLang="ja-JP" sz="1759" dirty="0">
              <a:solidFill>
                <a:srgbClr val="FF0000"/>
              </a:solidFill>
            </a:endParaRPr>
          </a:p>
          <a:p>
            <a:r>
              <a:rPr kumimoji="1" lang="ja-JP" altLang="en-US" sz="1759" dirty="0">
                <a:solidFill>
                  <a:srgbClr val="FF0000"/>
                </a:solidFill>
              </a:rPr>
              <a:t>　配置</a:t>
            </a:r>
            <a:r>
              <a:rPr kumimoji="1" lang="ja-JP" altLang="en-US" sz="1759" dirty="0"/>
              <a:t>してください</a:t>
            </a:r>
            <a:endParaRPr kumimoji="1" lang="en-US" altLang="ja-JP" sz="1759" dirty="0"/>
          </a:p>
          <a:p>
            <a:r>
              <a:rPr kumimoji="1" lang="ja-JP" altLang="en-US" sz="1759" dirty="0"/>
              <a:t>■</a:t>
            </a:r>
            <a:r>
              <a:rPr kumimoji="1" lang="ja-JP" altLang="en-US" sz="1759" b="1" i="1" u="sng" dirty="0"/>
              <a:t>このテンプレートは化粧断裁では使用できません。</a:t>
            </a:r>
            <a:endParaRPr kumimoji="1" lang="en-US" altLang="ja-JP" sz="2043" b="1" i="1" u="sng" dirty="0"/>
          </a:p>
          <a:p>
            <a:endParaRPr kumimoji="1" lang="en-US" altLang="ja-JP" sz="2043" dirty="0"/>
          </a:p>
          <a:p>
            <a:r>
              <a:rPr kumimoji="1" lang="en-US" altLang="ja-JP" sz="2400" dirty="0"/>
              <a:t>【</a:t>
            </a:r>
            <a:r>
              <a:rPr kumimoji="1" lang="ja-JP" altLang="en-US" sz="2400" dirty="0"/>
              <a:t>データ保存時の注意事項</a:t>
            </a:r>
            <a:r>
              <a:rPr kumimoji="1" lang="en-US" altLang="ja-JP" sz="2400" dirty="0"/>
              <a:t>】</a:t>
            </a:r>
          </a:p>
          <a:p>
            <a:r>
              <a:rPr kumimoji="1" lang="ja-JP" altLang="en-US" sz="2400" dirty="0"/>
              <a:t>左上のツールバーのファイルを選択</a:t>
            </a:r>
            <a:endParaRPr kumimoji="1" lang="en-US" altLang="ja-JP" sz="2400" dirty="0"/>
          </a:p>
          <a:p>
            <a:r>
              <a:rPr kumimoji="1" lang="ja-JP" altLang="en-US" sz="2400" dirty="0"/>
              <a:t>　→名前を付けて保存</a:t>
            </a:r>
            <a:endParaRPr kumimoji="1" lang="en-US" altLang="ja-JP" sz="2400" dirty="0"/>
          </a:p>
          <a:p>
            <a:r>
              <a:rPr kumimoji="1" lang="ja-JP" altLang="en-US" sz="2400" dirty="0"/>
              <a:t>　　→保存先の選択</a:t>
            </a:r>
            <a:endParaRPr kumimoji="1" lang="en-US" altLang="ja-JP" sz="2400" dirty="0"/>
          </a:p>
          <a:p>
            <a:r>
              <a:rPr kumimoji="1" lang="ja-JP" altLang="en-US" sz="2400" dirty="0"/>
              <a:t>　　　→ファイル名の入力</a:t>
            </a:r>
            <a:endParaRPr kumimoji="1" lang="en-US" altLang="ja-JP" sz="2400" dirty="0"/>
          </a:p>
          <a:p>
            <a:r>
              <a:rPr kumimoji="1" lang="ja-JP" altLang="en-US" sz="2400" dirty="0"/>
              <a:t>　　　　→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   「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400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2400" dirty="0">
                <a:solidFill>
                  <a:schemeClr val="accent4">
                    <a:lumMod val="75000"/>
                  </a:schemeClr>
                </a:solidFill>
              </a:rPr>
              <a:t>　「高品質」に設定をお勧めします。</a:t>
            </a:r>
            <a:endParaRPr kumimoji="1" lang="en-US" altLang="ja-JP" sz="24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400" dirty="0"/>
              <a:t>　　　　　→保存</a:t>
            </a:r>
            <a:endParaRPr kumimoji="1" lang="en-US" altLang="ja-JP" sz="2400" dirty="0"/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7C3BF172-D345-4EFB-8D9E-1B4C9A63F324}"/>
              </a:ext>
            </a:extLst>
          </p:cNvPr>
          <p:cNvCxnSpPr>
            <a:cxnSpLocks/>
          </p:cNvCxnSpPr>
          <p:nvPr userDrawn="1"/>
        </p:nvCxnSpPr>
        <p:spPr>
          <a:xfrm>
            <a:off x="-3503006" y="108000"/>
            <a:ext cx="348749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2F2E08B8-2583-47AE-8B80-215C6A2C77A8}"/>
              </a:ext>
            </a:extLst>
          </p:cNvPr>
          <p:cNvCxnSpPr>
            <a:cxnSpLocks/>
          </p:cNvCxnSpPr>
          <p:nvPr userDrawn="1"/>
        </p:nvCxnSpPr>
        <p:spPr>
          <a:xfrm>
            <a:off x="9251950" y="108000"/>
            <a:ext cx="348749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63F2BC6E-D164-4A50-B0F5-EDD3D4F6FC97}"/>
              </a:ext>
            </a:extLst>
          </p:cNvPr>
          <p:cNvCxnSpPr>
            <a:cxnSpLocks/>
          </p:cNvCxnSpPr>
          <p:nvPr userDrawn="1"/>
        </p:nvCxnSpPr>
        <p:spPr>
          <a:xfrm>
            <a:off x="-3497476" y="12996000"/>
            <a:ext cx="348749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AB5B566B-79D1-4488-B094-5F6D14B1047E}"/>
              </a:ext>
            </a:extLst>
          </p:cNvPr>
          <p:cNvCxnSpPr>
            <a:cxnSpLocks/>
          </p:cNvCxnSpPr>
          <p:nvPr userDrawn="1"/>
        </p:nvCxnSpPr>
        <p:spPr>
          <a:xfrm>
            <a:off x="9251950" y="12996000"/>
            <a:ext cx="348749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23110439-56DB-44B0-BF66-E130B5EFF8C3}"/>
              </a:ext>
            </a:extLst>
          </p:cNvPr>
          <p:cNvCxnSpPr>
            <a:cxnSpLocks/>
          </p:cNvCxnSpPr>
          <p:nvPr userDrawn="1"/>
        </p:nvCxnSpPr>
        <p:spPr>
          <a:xfrm>
            <a:off x="108000" y="-3919478"/>
            <a:ext cx="0" cy="39132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BFB0DA86-83F4-4643-BF20-1B5536D0C006}"/>
              </a:ext>
            </a:extLst>
          </p:cNvPr>
          <p:cNvCxnSpPr>
            <a:cxnSpLocks/>
          </p:cNvCxnSpPr>
          <p:nvPr userDrawn="1"/>
        </p:nvCxnSpPr>
        <p:spPr>
          <a:xfrm>
            <a:off x="9144000" y="-3919478"/>
            <a:ext cx="0" cy="39132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E1ED03D1-33C5-4428-84E8-3BD662C01EBC}"/>
              </a:ext>
            </a:extLst>
          </p:cNvPr>
          <p:cNvCxnSpPr>
            <a:cxnSpLocks/>
          </p:cNvCxnSpPr>
          <p:nvPr userDrawn="1"/>
        </p:nvCxnSpPr>
        <p:spPr>
          <a:xfrm>
            <a:off x="9144000" y="13109471"/>
            <a:ext cx="0" cy="39132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2F93109D-9682-49C7-A85C-29F125A870A5}"/>
              </a:ext>
            </a:extLst>
          </p:cNvPr>
          <p:cNvCxnSpPr>
            <a:cxnSpLocks/>
          </p:cNvCxnSpPr>
          <p:nvPr userDrawn="1"/>
        </p:nvCxnSpPr>
        <p:spPr>
          <a:xfrm>
            <a:off x="108000" y="13109471"/>
            <a:ext cx="0" cy="39132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294B5842-DFA6-BA45-E233-D41335466F4E}"/>
              </a:ext>
            </a:extLst>
          </p:cNvPr>
          <p:cNvGrpSpPr/>
          <p:nvPr userDrawn="1"/>
        </p:nvGrpSpPr>
        <p:grpSpPr>
          <a:xfrm>
            <a:off x="10188240" y="9065357"/>
            <a:ext cx="4361737" cy="2209621"/>
            <a:chOff x="11241121" y="9840301"/>
            <a:chExt cx="4361737" cy="2209621"/>
          </a:xfrm>
        </p:grpSpPr>
        <p:sp>
          <p:nvSpPr>
            <p:cNvPr id="28" name="フッター プレースホルダー 17">
              <a:extLst>
                <a:ext uri="{FF2B5EF4-FFF2-40B4-BE49-F238E27FC236}">
                  <a16:creationId xmlns:a16="http://schemas.microsoft.com/office/drawing/2014/main" id="{44BD70A4-F0EF-7058-7608-6AB06E7B1959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1241121" y="11008138"/>
              <a:ext cx="4361737" cy="26301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457200" rtl="0" eaLnBrk="1" latinLnBrk="0" hangingPunct="1">
                <a:defRPr sz="102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200" dirty="0"/>
                <a:t>Copyright © 2008-2022 e-chirashi.biz. All Rights Reserved.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F4A5F3E6-4484-D0AF-094B-C969F9D9F9E4}"/>
                </a:ext>
              </a:extLst>
            </p:cNvPr>
            <p:cNvSpPr txBox="1"/>
            <p:nvPr userDrawn="1"/>
          </p:nvSpPr>
          <p:spPr>
            <a:xfrm>
              <a:off x="11616845" y="11311258"/>
              <a:ext cx="3909714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FD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：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0120-93-4747</a:t>
              </a:r>
            </a:p>
            <a:p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受付時間／</a:t>
              </a:r>
              <a:r>
                <a:rPr lang="en-US" altLang="zh-TW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10:00</a:t>
              </a:r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～</a:t>
              </a:r>
              <a:r>
                <a:rPr lang="en-US" altLang="zh-TW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18:30</a:t>
              </a:r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定休日／土日祝</a:t>
              </a:r>
              <a:endParaRPr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  <a:hlinkClick r:id="rId2"/>
                </a:rPr>
                <a:t>https://www.e-chirashi.biz/</a:t>
              </a:r>
              <a:endPara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30" name="図 29" descr="イイチラシロゴ">
              <a:extLst>
                <a:ext uri="{FF2B5EF4-FFF2-40B4-BE49-F238E27FC236}">
                  <a16:creationId xmlns:a16="http://schemas.microsoft.com/office/drawing/2014/main" id="{6394998E-7782-D4DE-3AAD-AD04AA393FD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017" b="36002"/>
            <a:stretch/>
          </p:blipFill>
          <p:spPr>
            <a:xfrm>
              <a:off x="11691063" y="9840301"/>
              <a:ext cx="3761279" cy="11678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82185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5027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0927" y="697625"/>
            <a:ext cx="1994952" cy="1110437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6072" y="697625"/>
            <a:ext cx="5869206" cy="1110437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85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7274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3" y="3266710"/>
            <a:ext cx="7979807" cy="5450577"/>
          </a:xfrm>
        </p:spPr>
        <p:txBody>
          <a:bodyPr anchor="b"/>
          <a:lstStyle>
            <a:lvl1pPr>
              <a:defRPr sz="607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1253" y="8768852"/>
            <a:ext cx="7979807" cy="2866330"/>
          </a:xfrm>
        </p:spPr>
        <p:txBody>
          <a:bodyPr/>
          <a:lstStyle>
            <a:lvl1pPr marL="0" indent="0">
              <a:buNone/>
              <a:defRPr sz="2428">
                <a:solidFill>
                  <a:schemeClr val="tx1"/>
                </a:solidFill>
              </a:defRPr>
            </a:lvl1pPr>
            <a:lvl2pPr marL="462595" indent="0">
              <a:buNone/>
              <a:defRPr sz="2024">
                <a:solidFill>
                  <a:schemeClr val="tx1">
                    <a:tint val="75000"/>
                  </a:schemeClr>
                </a:solidFill>
              </a:defRPr>
            </a:lvl2pPr>
            <a:lvl3pPr marL="925190" indent="0">
              <a:buNone/>
              <a:defRPr sz="1821">
                <a:solidFill>
                  <a:schemeClr val="tx1">
                    <a:tint val="75000"/>
                  </a:schemeClr>
                </a:solidFill>
              </a:defRPr>
            </a:lvl3pPr>
            <a:lvl4pPr marL="1387785" indent="0">
              <a:buNone/>
              <a:defRPr sz="1619">
                <a:solidFill>
                  <a:schemeClr val="tx1">
                    <a:tint val="75000"/>
                  </a:schemeClr>
                </a:solidFill>
              </a:defRPr>
            </a:lvl4pPr>
            <a:lvl5pPr marL="1850380" indent="0">
              <a:buNone/>
              <a:defRPr sz="1619">
                <a:solidFill>
                  <a:schemeClr val="tx1">
                    <a:tint val="75000"/>
                  </a:schemeClr>
                </a:solidFill>
              </a:defRPr>
            </a:lvl5pPr>
            <a:lvl6pPr marL="2312975" indent="0">
              <a:buNone/>
              <a:defRPr sz="1619">
                <a:solidFill>
                  <a:schemeClr val="tx1">
                    <a:tint val="75000"/>
                  </a:schemeClr>
                </a:solidFill>
              </a:defRPr>
            </a:lvl6pPr>
            <a:lvl7pPr marL="2775570" indent="0">
              <a:buNone/>
              <a:defRPr sz="1619">
                <a:solidFill>
                  <a:schemeClr val="tx1">
                    <a:tint val="75000"/>
                  </a:schemeClr>
                </a:solidFill>
              </a:defRPr>
            </a:lvl7pPr>
            <a:lvl8pPr marL="3238165" indent="0">
              <a:buNone/>
              <a:defRPr sz="1619">
                <a:solidFill>
                  <a:schemeClr val="tx1">
                    <a:tint val="75000"/>
                  </a:schemeClr>
                </a:solidFill>
              </a:defRPr>
            </a:lvl8pPr>
            <a:lvl9pPr marL="3700760" indent="0">
              <a:buNone/>
              <a:defRPr sz="161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952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6071" y="3488127"/>
            <a:ext cx="3932079" cy="83138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3800" y="3488127"/>
            <a:ext cx="3932079" cy="83138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4998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77" y="697629"/>
            <a:ext cx="7979807" cy="253268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7278" y="3212111"/>
            <a:ext cx="3914008" cy="1574206"/>
          </a:xfrm>
        </p:spPr>
        <p:txBody>
          <a:bodyPr anchor="b"/>
          <a:lstStyle>
            <a:lvl1pPr marL="0" indent="0">
              <a:buNone/>
              <a:defRPr sz="2428" b="1"/>
            </a:lvl1pPr>
            <a:lvl2pPr marL="462595" indent="0">
              <a:buNone/>
              <a:defRPr sz="2024" b="1"/>
            </a:lvl2pPr>
            <a:lvl3pPr marL="925190" indent="0">
              <a:buNone/>
              <a:defRPr sz="1821" b="1"/>
            </a:lvl3pPr>
            <a:lvl4pPr marL="1387785" indent="0">
              <a:buNone/>
              <a:defRPr sz="1619" b="1"/>
            </a:lvl4pPr>
            <a:lvl5pPr marL="1850380" indent="0">
              <a:buNone/>
              <a:defRPr sz="1619" b="1"/>
            </a:lvl5pPr>
            <a:lvl6pPr marL="2312975" indent="0">
              <a:buNone/>
              <a:defRPr sz="1619" b="1"/>
            </a:lvl6pPr>
            <a:lvl7pPr marL="2775570" indent="0">
              <a:buNone/>
              <a:defRPr sz="1619" b="1"/>
            </a:lvl7pPr>
            <a:lvl8pPr marL="3238165" indent="0">
              <a:buNone/>
              <a:defRPr sz="1619" b="1"/>
            </a:lvl8pPr>
            <a:lvl9pPr marL="3700760" indent="0">
              <a:buNone/>
              <a:defRPr sz="161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278" y="4786317"/>
            <a:ext cx="3914008" cy="703995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3800" y="3212111"/>
            <a:ext cx="3933284" cy="1574206"/>
          </a:xfrm>
        </p:spPr>
        <p:txBody>
          <a:bodyPr anchor="b"/>
          <a:lstStyle>
            <a:lvl1pPr marL="0" indent="0">
              <a:buNone/>
              <a:defRPr sz="2428" b="1"/>
            </a:lvl1pPr>
            <a:lvl2pPr marL="462595" indent="0">
              <a:buNone/>
              <a:defRPr sz="2024" b="1"/>
            </a:lvl2pPr>
            <a:lvl3pPr marL="925190" indent="0">
              <a:buNone/>
              <a:defRPr sz="1821" b="1"/>
            </a:lvl3pPr>
            <a:lvl4pPr marL="1387785" indent="0">
              <a:buNone/>
              <a:defRPr sz="1619" b="1"/>
            </a:lvl4pPr>
            <a:lvl5pPr marL="1850380" indent="0">
              <a:buNone/>
              <a:defRPr sz="1619" b="1"/>
            </a:lvl5pPr>
            <a:lvl6pPr marL="2312975" indent="0">
              <a:buNone/>
              <a:defRPr sz="1619" b="1"/>
            </a:lvl6pPr>
            <a:lvl7pPr marL="2775570" indent="0">
              <a:buNone/>
              <a:defRPr sz="1619" b="1"/>
            </a:lvl7pPr>
            <a:lvl8pPr marL="3238165" indent="0">
              <a:buNone/>
              <a:defRPr sz="1619" b="1"/>
            </a:lvl8pPr>
            <a:lvl9pPr marL="3700760" indent="0">
              <a:buNone/>
              <a:defRPr sz="161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3800" y="4786317"/>
            <a:ext cx="3933284" cy="703995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772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5153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6713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76" y="873548"/>
            <a:ext cx="2983995" cy="3057419"/>
          </a:xfrm>
        </p:spPr>
        <p:txBody>
          <a:bodyPr anchor="b"/>
          <a:lstStyle>
            <a:lvl1pPr>
              <a:defRPr sz="323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3284" y="1886624"/>
            <a:ext cx="4683800" cy="9311783"/>
          </a:xfrm>
        </p:spPr>
        <p:txBody>
          <a:bodyPr/>
          <a:lstStyle>
            <a:lvl1pPr>
              <a:defRPr sz="3238"/>
            </a:lvl1pPr>
            <a:lvl2pPr>
              <a:defRPr sz="2833"/>
            </a:lvl2pPr>
            <a:lvl3pPr>
              <a:defRPr sz="2428"/>
            </a:lvl3pPr>
            <a:lvl4pPr>
              <a:defRPr sz="2024"/>
            </a:lvl4pPr>
            <a:lvl5pPr>
              <a:defRPr sz="2024"/>
            </a:lvl5pPr>
            <a:lvl6pPr>
              <a:defRPr sz="2024"/>
            </a:lvl6pPr>
            <a:lvl7pPr>
              <a:defRPr sz="2024"/>
            </a:lvl7pPr>
            <a:lvl8pPr>
              <a:defRPr sz="2024"/>
            </a:lvl8pPr>
            <a:lvl9pPr>
              <a:defRPr sz="202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7276" y="3930967"/>
            <a:ext cx="2983995" cy="7282604"/>
          </a:xfrm>
        </p:spPr>
        <p:txBody>
          <a:bodyPr/>
          <a:lstStyle>
            <a:lvl1pPr marL="0" indent="0">
              <a:buNone/>
              <a:defRPr sz="1619"/>
            </a:lvl1pPr>
            <a:lvl2pPr marL="462595" indent="0">
              <a:buNone/>
              <a:defRPr sz="1417"/>
            </a:lvl2pPr>
            <a:lvl3pPr marL="925190" indent="0">
              <a:buNone/>
              <a:defRPr sz="1214"/>
            </a:lvl3pPr>
            <a:lvl4pPr marL="1387785" indent="0">
              <a:buNone/>
              <a:defRPr sz="1012"/>
            </a:lvl4pPr>
            <a:lvl5pPr marL="1850380" indent="0">
              <a:buNone/>
              <a:defRPr sz="1012"/>
            </a:lvl5pPr>
            <a:lvl6pPr marL="2312975" indent="0">
              <a:buNone/>
              <a:defRPr sz="1012"/>
            </a:lvl6pPr>
            <a:lvl7pPr marL="2775570" indent="0">
              <a:buNone/>
              <a:defRPr sz="1012"/>
            </a:lvl7pPr>
            <a:lvl8pPr marL="3238165" indent="0">
              <a:buNone/>
              <a:defRPr sz="1012"/>
            </a:lvl8pPr>
            <a:lvl9pPr marL="3700760" indent="0">
              <a:buNone/>
              <a:defRPr sz="101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759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76" y="873548"/>
            <a:ext cx="2983995" cy="3057419"/>
          </a:xfrm>
        </p:spPr>
        <p:txBody>
          <a:bodyPr anchor="b"/>
          <a:lstStyle>
            <a:lvl1pPr>
              <a:defRPr sz="3238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33284" y="1886624"/>
            <a:ext cx="4683800" cy="9311783"/>
          </a:xfrm>
        </p:spPr>
        <p:txBody>
          <a:bodyPr anchor="t"/>
          <a:lstStyle>
            <a:lvl1pPr marL="0" indent="0">
              <a:buNone/>
              <a:defRPr sz="3238"/>
            </a:lvl1pPr>
            <a:lvl2pPr marL="462595" indent="0">
              <a:buNone/>
              <a:defRPr sz="2833"/>
            </a:lvl2pPr>
            <a:lvl3pPr marL="925190" indent="0">
              <a:buNone/>
              <a:defRPr sz="2428"/>
            </a:lvl3pPr>
            <a:lvl4pPr marL="1387785" indent="0">
              <a:buNone/>
              <a:defRPr sz="2024"/>
            </a:lvl4pPr>
            <a:lvl5pPr marL="1850380" indent="0">
              <a:buNone/>
              <a:defRPr sz="2024"/>
            </a:lvl5pPr>
            <a:lvl6pPr marL="2312975" indent="0">
              <a:buNone/>
              <a:defRPr sz="2024"/>
            </a:lvl6pPr>
            <a:lvl7pPr marL="2775570" indent="0">
              <a:buNone/>
              <a:defRPr sz="2024"/>
            </a:lvl7pPr>
            <a:lvl8pPr marL="3238165" indent="0">
              <a:buNone/>
              <a:defRPr sz="2024"/>
            </a:lvl8pPr>
            <a:lvl9pPr marL="3700760" indent="0">
              <a:buNone/>
              <a:defRPr sz="2024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7276" y="3930967"/>
            <a:ext cx="2983995" cy="7282604"/>
          </a:xfrm>
        </p:spPr>
        <p:txBody>
          <a:bodyPr/>
          <a:lstStyle>
            <a:lvl1pPr marL="0" indent="0">
              <a:buNone/>
              <a:defRPr sz="1619"/>
            </a:lvl1pPr>
            <a:lvl2pPr marL="462595" indent="0">
              <a:buNone/>
              <a:defRPr sz="1417"/>
            </a:lvl2pPr>
            <a:lvl3pPr marL="925190" indent="0">
              <a:buNone/>
              <a:defRPr sz="1214"/>
            </a:lvl3pPr>
            <a:lvl4pPr marL="1387785" indent="0">
              <a:buNone/>
              <a:defRPr sz="1012"/>
            </a:lvl4pPr>
            <a:lvl5pPr marL="1850380" indent="0">
              <a:buNone/>
              <a:defRPr sz="1012"/>
            </a:lvl5pPr>
            <a:lvl6pPr marL="2312975" indent="0">
              <a:buNone/>
              <a:defRPr sz="1012"/>
            </a:lvl6pPr>
            <a:lvl7pPr marL="2775570" indent="0">
              <a:buNone/>
              <a:defRPr sz="1012"/>
            </a:lvl7pPr>
            <a:lvl8pPr marL="3238165" indent="0">
              <a:buNone/>
              <a:defRPr sz="1012"/>
            </a:lvl8pPr>
            <a:lvl9pPr marL="3700760" indent="0">
              <a:buNone/>
              <a:defRPr sz="101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543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6072" y="697629"/>
            <a:ext cx="7979807" cy="25326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6072" y="3488127"/>
            <a:ext cx="7979807" cy="83138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071" y="12144751"/>
            <a:ext cx="2081689" cy="697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1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64709" y="12144751"/>
            <a:ext cx="3122533" cy="697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1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34190" y="12144751"/>
            <a:ext cx="2081689" cy="6976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1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420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25190" rtl="0" eaLnBrk="1" latinLnBrk="0" hangingPunct="1">
        <a:lnSpc>
          <a:spcPct val="90000"/>
        </a:lnSpc>
        <a:spcBef>
          <a:spcPct val="0"/>
        </a:spcBef>
        <a:buNone/>
        <a:defRPr kumimoji="1" sz="44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1297" indent="-231297" algn="l" defTabSz="925190" rtl="0" eaLnBrk="1" latinLnBrk="0" hangingPunct="1">
        <a:lnSpc>
          <a:spcPct val="90000"/>
        </a:lnSpc>
        <a:spcBef>
          <a:spcPts val="1012"/>
        </a:spcBef>
        <a:buFont typeface="Arial" panose="020B0604020202020204" pitchFamily="34" charset="0"/>
        <a:buChar char="•"/>
        <a:defRPr kumimoji="1" sz="2833" kern="1200">
          <a:solidFill>
            <a:schemeClr val="tx1"/>
          </a:solidFill>
          <a:latin typeface="+mn-lt"/>
          <a:ea typeface="+mn-ea"/>
          <a:cs typeface="+mn-cs"/>
        </a:defRPr>
      </a:lvl1pPr>
      <a:lvl2pPr marL="693892" indent="-231297" algn="l" defTabSz="92519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kumimoji="1" sz="2428" kern="1200">
          <a:solidFill>
            <a:schemeClr val="tx1"/>
          </a:solidFill>
          <a:latin typeface="+mn-lt"/>
          <a:ea typeface="+mn-ea"/>
          <a:cs typeface="+mn-cs"/>
        </a:defRPr>
      </a:lvl2pPr>
      <a:lvl3pPr marL="1156487" indent="-231297" algn="l" defTabSz="92519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kumimoji="1" sz="2024" kern="1200">
          <a:solidFill>
            <a:schemeClr val="tx1"/>
          </a:solidFill>
          <a:latin typeface="+mn-lt"/>
          <a:ea typeface="+mn-ea"/>
          <a:cs typeface="+mn-cs"/>
        </a:defRPr>
      </a:lvl3pPr>
      <a:lvl4pPr marL="1619082" indent="-231297" algn="l" defTabSz="92519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4pPr>
      <a:lvl5pPr marL="2081677" indent="-231297" algn="l" defTabSz="92519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5pPr>
      <a:lvl6pPr marL="2544272" indent="-231297" algn="l" defTabSz="92519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6pPr>
      <a:lvl7pPr marL="3006867" indent="-231297" algn="l" defTabSz="92519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7pPr>
      <a:lvl8pPr marL="3469462" indent="-231297" algn="l" defTabSz="92519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8pPr>
      <a:lvl9pPr marL="3932057" indent="-231297" algn="l" defTabSz="92519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25190" rtl="0" eaLnBrk="1" latinLnBrk="0" hangingPunct="1"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1pPr>
      <a:lvl2pPr marL="462595" algn="l" defTabSz="925190" rtl="0" eaLnBrk="1" latinLnBrk="0" hangingPunct="1"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2pPr>
      <a:lvl3pPr marL="925190" algn="l" defTabSz="925190" rtl="0" eaLnBrk="1" latinLnBrk="0" hangingPunct="1"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3pPr>
      <a:lvl4pPr marL="1387785" algn="l" defTabSz="925190" rtl="0" eaLnBrk="1" latinLnBrk="0" hangingPunct="1"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4pPr>
      <a:lvl5pPr marL="1850380" algn="l" defTabSz="925190" rtl="0" eaLnBrk="1" latinLnBrk="0" hangingPunct="1"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5pPr>
      <a:lvl6pPr marL="2312975" algn="l" defTabSz="925190" rtl="0" eaLnBrk="1" latinLnBrk="0" hangingPunct="1"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6pPr>
      <a:lvl7pPr marL="2775570" algn="l" defTabSz="925190" rtl="0" eaLnBrk="1" latinLnBrk="0" hangingPunct="1"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7pPr>
      <a:lvl8pPr marL="3238165" algn="l" defTabSz="925190" rtl="0" eaLnBrk="1" latinLnBrk="0" hangingPunct="1"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8pPr>
      <a:lvl9pPr marL="3700760" algn="l" defTabSz="925190" rtl="0" eaLnBrk="1" latinLnBrk="0" hangingPunct="1">
        <a:defRPr kumimoji="1" sz="182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B4タテ袋断裁</dc:title>
  <dc:creator>イイチラシ</dc:creator>
  <cp:lastModifiedBy>e-chirashi</cp:lastModifiedBy>
  <cp:revision>16</cp:revision>
  <dcterms:created xsi:type="dcterms:W3CDTF">2019-10-04T02:06:44Z</dcterms:created>
  <dcterms:modified xsi:type="dcterms:W3CDTF">2022-07-20T07:23:18Z</dcterms:modified>
</cp:coreProperties>
</file>