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8" r:id="rId2"/>
  </p:sldIdLst>
  <p:sldSz cx="13103225" cy="925195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67" userDrawn="1">
          <p15:clr>
            <a:srgbClr val="A4A3A4"/>
          </p15:clr>
        </p15:guide>
        <p15:guide id="4" pos="8187" userDrawn="1">
          <p15:clr>
            <a:srgbClr val="A4A3A4"/>
          </p15:clr>
        </p15:guide>
        <p15:guide id="6" orient="horz" pos="5749" userDrawn="1">
          <p15:clr>
            <a:srgbClr val="A4A3A4"/>
          </p15:clr>
        </p15:guide>
        <p15:guide id="8" orient="horz" pos="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72" y="78"/>
      </p:cViewPr>
      <p:guideLst>
        <p:guide pos="67"/>
        <p:guide pos="8187"/>
        <p:guide orient="horz" pos="5749"/>
        <p:guide orient="horz" pos="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e-chirashi.biz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0BC640A-A761-4B73-B968-67DA216E2EC2}"/>
              </a:ext>
            </a:extLst>
          </p:cNvPr>
          <p:cNvSpPr txBox="1"/>
          <p:nvPr userDrawn="1"/>
        </p:nvSpPr>
        <p:spPr>
          <a:xfrm>
            <a:off x="13581749" y="484568"/>
            <a:ext cx="8790006" cy="6186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/>
              <a:t>B4</a:t>
            </a:r>
            <a:r>
              <a:rPr kumimoji="1" lang="ja-JP" altLang="en-US" sz="4000" dirty="0"/>
              <a:t>サイズ　ヨコ（袋断裁用）</a:t>
            </a:r>
            <a:endParaRPr kumimoji="1" lang="en-US" altLang="ja-JP" sz="4000" dirty="0"/>
          </a:p>
          <a:p>
            <a:endParaRPr kumimoji="1" lang="en-US" altLang="ja-JP" sz="1800" dirty="0"/>
          </a:p>
          <a:p>
            <a:r>
              <a:rPr kumimoji="1" lang="en-US" altLang="ja-JP" sz="1800" dirty="0"/>
              <a:t>【</a:t>
            </a:r>
            <a:r>
              <a:rPr kumimoji="1" lang="ja-JP" altLang="en-US" sz="1800" dirty="0"/>
              <a:t>デザイン作成上の注意事項</a:t>
            </a:r>
            <a:r>
              <a:rPr kumimoji="1" lang="en-US" altLang="ja-JP" sz="1800" dirty="0"/>
              <a:t>】</a:t>
            </a:r>
          </a:p>
          <a:p>
            <a:r>
              <a:rPr kumimoji="1" lang="ja-JP" altLang="en-US" sz="1800" dirty="0"/>
              <a:t>■</a:t>
            </a:r>
            <a:r>
              <a:rPr kumimoji="1" lang="ja-JP" altLang="en-US" sz="18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1800" dirty="0"/>
              <a:t>してください。</a:t>
            </a:r>
            <a:endParaRPr kumimoji="1" lang="en-US" altLang="ja-JP" sz="1800" dirty="0"/>
          </a:p>
          <a:p>
            <a:r>
              <a:rPr kumimoji="1" lang="ja-JP" altLang="en-US" sz="1800" dirty="0"/>
              <a:t>■</a:t>
            </a:r>
            <a:r>
              <a:rPr kumimoji="1" lang="ja-JP" altLang="en-US" sz="1800" dirty="0">
                <a:solidFill>
                  <a:srgbClr val="FF0000"/>
                </a:solidFill>
              </a:rPr>
              <a:t>内側（赤色）のガイドラインよりも内側に「切れると困る文字や絵柄」を</a:t>
            </a:r>
            <a:endParaRPr kumimoji="1" lang="en-US" altLang="ja-JP" sz="1800" dirty="0">
              <a:solidFill>
                <a:srgbClr val="FF0000"/>
              </a:solidFill>
            </a:endParaRPr>
          </a:p>
          <a:p>
            <a:r>
              <a:rPr kumimoji="1" lang="ja-JP" altLang="en-US" sz="1800" dirty="0">
                <a:solidFill>
                  <a:srgbClr val="FF0000"/>
                </a:solidFill>
              </a:rPr>
              <a:t>　配置</a:t>
            </a:r>
            <a:r>
              <a:rPr kumimoji="1" lang="ja-JP" altLang="en-US" sz="1800" dirty="0"/>
              <a:t>してください。</a:t>
            </a:r>
            <a:endParaRPr kumimoji="1" lang="en-US" altLang="ja-JP" sz="1800" dirty="0"/>
          </a:p>
          <a:p>
            <a:r>
              <a:rPr kumimoji="1" lang="ja-JP" altLang="en-US" sz="1800" dirty="0"/>
              <a:t>■</a:t>
            </a:r>
            <a:r>
              <a:rPr kumimoji="1" lang="ja-JP" altLang="en-US" sz="1800" b="1" i="1" u="sng" dirty="0"/>
              <a:t>このテンプレートは化粧断裁では使用できません。</a:t>
            </a:r>
            <a:endParaRPr kumimoji="1" lang="en-US" altLang="ja-JP" sz="1800" b="1" i="1" u="sng" dirty="0"/>
          </a:p>
          <a:p>
            <a:endParaRPr kumimoji="1" lang="en-US" altLang="ja-JP" sz="2000" dirty="0"/>
          </a:p>
          <a:p>
            <a:r>
              <a:rPr kumimoji="1" lang="en-US" altLang="ja-JP" sz="1800" dirty="0"/>
              <a:t>【</a:t>
            </a:r>
            <a:r>
              <a:rPr kumimoji="1" lang="ja-JP" altLang="en-US" sz="1800" dirty="0"/>
              <a:t>データ保存時の注意事項</a:t>
            </a:r>
            <a:r>
              <a:rPr kumimoji="1" lang="en-US" altLang="ja-JP" sz="1800" dirty="0"/>
              <a:t>】</a:t>
            </a:r>
          </a:p>
          <a:p>
            <a:r>
              <a:rPr kumimoji="1" lang="ja-JP" altLang="en-US" sz="1800" dirty="0"/>
              <a:t>左上のツールバーのファイルを選択</a:t>
            </a:r>
            <a:endParaRPr kumimoji="1" lang="en-US" altLang="ja-JP" sz="1800" dirty="0"/>
          </a:p>
          <a:p>
            <a:r>
              <a:rPr kumimoji="1" lang="ja-JP" altLang="en-US" sz="1800" dirty="0"/>
              <a:t>　→名前を付けて保存</a:t>
            </a:r>
            <a:endParaRPr kumimoji="1" lang="en-US" altLang="ja-JP" sz="1800" dirty="0"/>
          </a:p>
          <a:p>
            <a:r>
              <a:rPr kumimoji="1" lang="ja-JP" altLang="en-US" sz="1800" dirty="0"/>
              <a:t>　　→保存先の選択</a:t>
            </a:r>
            <a:endParaRPr kumimoji="1" lang="en-US" altLang="ja-JP" sz="1800" dirty="0"/>
          </a:p>
          <a:p>
            <a:r>
              <a:rPr kumimoji="1" lang="ja-JP" altLang="en-US" sz="1800" dirty="0"/>
              <a:t>　　　→ファイル名の入力</a:t>
            </a:r>
            <a:endParaRPr kumimoji="1" lang="en-US" altLang="ja-JP" sz="1800" dirty="0"/>
          </a:p>
          <a:p>
            <a:r>
              <a:rPr kumimoji="1" lang="ja-JP" altLang="en-US" sz="1800" dirty="0"/>
              <a:t>　　　　→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1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		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　「</a:t>
            </a:r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1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1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1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800" dirty="0">
                <a:solidFill>
                  <a:schemeClr val="accent4">
                    <a:lumMod val="75000"/>
                  </a:schemeClr>
                </a:solidFill>
              </a:rPr>
              <a:t>			</a:t>
            </a:r>
            <a:r>
              <a:rPr kumimoji="1" lang="ja-JP" altLang="en-US" sz="1800" dirty="0">
                <a:solidFill>
                  <a:schemeClr val="accent4">
                    <a:lumMod val="75000"/>
                  </a:schemeClr>
                </a:solidFill>
              </a:rPr>
              <a:t>「高品質」に設定をお勧めします。</a:t>
            </a:r>
            <a:endParaRPr kumimoji="1" lang="en-US" altLang="ja-JP" sz="1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800" dirty="0"/>
              <a:t>　　　　　→保存</a:t>
            </a:r>
            <a:endParaRPr kumimoji="1" lang="en-US" altLang="ja-JP" sz="1800" dirty="0"/>
          </a:p>
          <a:p>
            <a:endParaRPr kumimoji="1" lang="en-US" altLang="ja-JP" sz="3004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B4B81951-537A-4AD9-88AB-F9A4F355AB3D}"/>
              </a:ext>
            </a:extLst>
          </p:cNvPr>
          <p:cNvCxnSpPr>
            <a:cxnSpLocks/>
          </p:cNvCxnSpPr>
          <p:nvPr userDrawn="1"/>
        </p:nvCxnSpPr>
        <p:spPr>
          <a:xfrm>
            <a:off x="-4974157" y="108000"/>
            <a:ext cx="493921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15F1EAFD-DB38-48C8-A40E-4B626BDF3E70}"/>
              </a:ext>
            </a:extLst>
          </p:cNvPr>
          <p:cNvCxnSpPr>
            <a:cxnSpLocks/>
          </p:cNvCxnSpPr>
          <p:nvPr userDrawn="1"/>
        </p:nvCxnSpPr>
        <p:spPr>
          <a:xfrm>
            <a:off x="13103225" y="108000"/>
            <a:ext cx="493921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19776F1D-D4DE-493A-B790-756E30B3FD93}"/>
              </a:ext>
            </a:extLst>
          </p:cNvPr>
          <p:cNvCxnSpPr>
            <a:cxnSpLocks/>
          </p:cNvCxnSpPr>
          <p:nvPr userDrawn="1"/>
        </p:nvCxnSpPr>
        <p:spPr>
          <a:xfrm>
            <a:off x="-4954337" y="9144000"/>
            <a:ext cx="493921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D5B36A4E-E6D3-4420-B745-0C9BBEC3A19D}"/>
              </a:ext>
            </a:extLst>
          </p:cNvPr>
          <p:cNvCxnSpPr>
            <a:cxnSpLocks/>
          </p:cNvCxnSpPr>
          <p:nvPr userDrawn="1"/>
        </p:nvCxnSpPr>
        <p:spPr>
          <a:xfrm>
            <a:off x="13103225" y="9144000"/>
            <a:ext cx="4939219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00691D32-3CF8-4FAB-984D-A0B131D2F298}"/>
              </a:ext>
            </a:extLst>
          </p:cNvPr>
          <p:cNvCxnSpPr>
            <a:cxnSpLocks/>
          </p:cNvCxnSpPr>
          <p:nvPr userDrawn="1"/>
        </p:nvCxnSpPr>
        <p:spPr>
          <a:xfrm>
            <a:off x="108000" y="-2780077"/>
            <a:ext cx="0" cy="27630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3431E4D0-DF87-4823-9722-3C73DCF9C25A}"/>
              </a:ext>
            </a:extLst>
          </p:cNvPr>
          <p:cNvCxnSpPr>
            <a:cxnSpLocks/>
          </p:cNvCxnSpPr>
          <p:nvPr userDrawn="1"/>
        </p:nvCxnSpPr>
        <p:spPr>
          <a:xfrm>
            <a:off x="12996000" y="-2780077"/>
            <a:ext cx="0" cy="27630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E0C93312-CB38-40E1-BCAD-5509B467684B}"/>
              </a:ext>
            </a:extLst>
          </p:cNvPr>
          <p:cNvCxnSpPr>
            <a:cxnSpLocks/>
          </p:cNvCxnSpPr>
          <p:nvPr userDrawn="1"/>
        </p:nvCxnSpPr>
        <p:spPr>
          <a:xfrm>
            <a:off x="12996000" y="9251952"/>
            <a:ext cx="0" cy="27630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9FB6C97-3D9F-4C1B-9ECA-F41C2EF19E2E}"/>
              </a:ext>
            </a:extLst>
          </p:cNvPr>
          <p:cNvCxnSpPr>
            <a:cxnSpLocks/>
          </p:cNvCxnSpPr>
          <p:nvPr userDrawn="1"/>
        </p:nvCxnSpPr>
        <p:spPr>
          <a:xfrm>
            <a:off x="108000" y="9256715"/>
            <a:ext cx="0" cy="27630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319BF1AD-9D43-DA19-5233-4BA47D566065}"/>
              </a:ext>
            </a:extLst>
          </p:cNvPr>
          <p:cNvGrpSpPr/>
          <p:nvPr userDrawn="1"/>
        </p:nvGrpSpPr>
        <p:grpSpPr>
          <a:xfrm>
            <a:off x="14493258" y="6557761"/>
            <a:ext cx="4361737" cy="2209621"/>
            <a:chOff x="11241121" y="9840301"/>
            <a:chExt cx="4361737" cy="2209621"/>
          </a:xfrm>
        </p:grpSpPr>
        <p:sp>
          <p:nvSpPr>
            <p:cNvPr id="23" name="フッター プレースホルダー 17">
              <a:extLst>
                <a:ext uri="{FF2B5EF4-FFF2-40B4-BE49-F238E27FC236}">
                  <a16:creationId xmlns:a16="http://schemas.microsoft.com/office/drawing/2014/main" id="{427E731B-B4B6-D32F-6D05-E596008B189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1241121" y="11008138"/>
              <a:ext cx="4361737" cy="26301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457200" rtl="0" eaLnBrk="1" latinLnBrk="0" hangingPunct="1">
                <a:defRPr sz="102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200" dirty="0"/>
                <a:t>Copyright © 2008-2022 e-chirashi.biz. All Rights Reserved.</a:t>
              </a: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1AEBA2A5-25D5-C69C-AD30-C8AE97E2FCB2}"/>
                </a:ext>
              </a:extLst>
            </p:cNvPr>
            <p:cNvSpPr txBox="1"/>
            <p:nvPr userDrawn="1"/>
          </p:nvSpPr>
          <p:spPr>
            <a:xfrm>
              <a:off x="11616845" y="11311258"/>
              <a:ext cx="3909714" cy="738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FD</a:t>
              </a: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：</a:t>
              </a: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0120-93-4747</a:t>
              </a:r>
            </a:p>
            <a:p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受付時間／</a:t>
              </a:r>
              <a:r>
                <a:rPr lang="en-US" altLang="zh-TW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10:00</a:t>
              </a:r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～</a:t>
              </a:r>
              <a:r>
                <a:rPr lang="en-US" altLang="zh-TW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18:30</a:t>
              </a:r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定休日／土日祝</a:t>
              </a:r>
              <a:endParaRPr lang="en-US" altLang="zh-TW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  <a:hlinkClick r:id="rId2"/>
                </a:rPr>
                <a:t>https://www.e-chirashi.biz/</a:t>
              </a:r>
              <a:endPara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25" name="図 24" descr="イイチラシロゴ">
              <a:extLst>
                <a:ext uri="{FF2B5EF4-FFF2-40B4-BE49-F238E27FC236}">
                  <a16:creationId xmlns:a16="http://schemas.microsoft.com/office/drawing/2014/main" id="{48D7B088-A2BE-625C-4AF5-AB83BD3217FD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017" b="36002"/>
            <a:stretch/>
          </p:blipFill>
          <p:spPr>
            <a:xfrm>
              <a:off x="11691063" y="9840301"/>
              <a:ext cx="3761279" cy="11678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98236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895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6996" y="492581"/>
            <a:ext cx="2825383" cy="78406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848" y="492581"/>
            <a:ext cx="8312358" cy="78406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517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0829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4023" y="2306565"/>
            <a:ext cx="11301532" cy="3848554"/>
          </a:xfrm>
        </p:spPr>
        <p:txBody>
          <a:bodyPr anchor="b"/>
          <a:lstStyle>
            <a:lvl1pPr>
              <a:defRPr sz="809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4023" y="6191528"/>
            <a:ext cx="11301532" cy="2023863"/>
          </a:xfrm>
        </p:spPr>
        <p:txBody>
          <a:bodyPr/>
          <a:lstStyle>
            <a:lvl1pPr marL="0" indent="0">
              <a:buNone/>
              <a:defRPr sz="3238">
                <a:solidFill>
                  <a:schemeClr val="tx1"/>
                </a:solidFill>
              </a:defRPr>
            </a:lvl1pPr>
            <a:lvl2pPr marL="616809" indent="0">
              <a:buNone/>
              <a:defRPr sz="2698">
                <a:solidFill>
                  <a:schemeClr val="tx1">
                    <a:tint val="75000"/>
                  </a:schemeClr>
                </a:solidFill>
              </a:defRPr>
            </a:lvl2pPr>
            <a:lvl3pPr marL="1233617" indent="0">
              <a:buNone/>
              <a:defRPr sz="2428">
                <a:solidFill>
                  <a:schemeClr val="tx1">
                    <a:tint val="75000"/>
                  </a:schemeClr>
                </a:solidFill>
              </a:defRPr>
            </a:lvl3pPr>
            <a:lvl4pPr marL="1850426" indent="0">
              <a:buNone/>
              <a:defRPr sz="2159">
                <a:solidFill>
                  <a:schemeClr val="tx1">
                    <a:tint val="75000"/>
                  </a:schemeClr>
                </a:solidFill>
              </a:defRPr>
            </a:lvl4pPr>
            <a:lvl5pPr marL="2467234" indent="0">
              <a:buNone/>
              <a:defRPr sz="2159">
                <a:solidFill>
                  <a:schemeClr val="tx1">
                    <a:tint val="75000"/>
                  </a:schemeClr>
                </a:solidFill>
              </a:defRPr>
            </a:lvl5pPr>
            <a:lvl6pPr marL="3084043" indent="0">
              <a:buNone/>
              <a:defRPr sz="2159">
                <a:solidFill>
                  <a:schemeClr val="tx1">
                    <a:tint val="75000"/>
                  </a:schemeClr>
                </a:solidFill>
              </a:defRPr>
            </a:lvl6pPr>
            <a:lvl7pPr marL="3700851" indent="0">
              <a:buNone/>
              <a:defRPr sz="2159">
                <a:solidFill>
                  <a:schemeClr val="tx1">
                    <a:tint val="75000"/>
                  </a:schemeClr>
                </a:solidFill>
              </a:defRPr>
            </a:lvl7pPr>
            <a:lvl8pPr marL="4317660" indent="0">
              <a:buNone/>
              <a:defRPr sz="2159">
                <a:solidFill>
                  <a:schemeClr val="tx1">
                    <a:tint val="75000"/>
                  </a:schemeClr>
                </a:solidFill>
              </a:defRPr>
            </a:lvl8pPr>
            <a:lvl9pPr marL="4934468" indent="0">
              <a:buNone/>
              <a:defRPr sz="21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6859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847" y="2462903"/>
            <a:ext cx="5568871" cy="58702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507" y="2462903"/>
            <a:ext cx="5568871" cy="58702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5074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553" y="492583"/>
            <a:ext cx="11301532" cy="178828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555" y="2268014"/>
            <a:ext cx="5543277" cy="1111518"/>
          </a:xfrm>
        </p:spPr>
        <p:txBody>
          <a:bodyPr anchor="b"/>
          <a:lstStyle>
            <a:lvl1pPr marL="0" indent="0">
              <a:buNone/>
              <a:defRPr sz="3238" b="1"/>
            </a:lvl1pPr>
            <a:lvl2pPr marL="616809" indent="0">
              <a:buNone/>
              <a:defRPr sz="2698" b="1"/>
            </a:lvl2pPr>
            <a:lvl3pPr marL="1233617" indent="0">
              <a:buNone/>
              <a:defRPr sz="2428" b="1"/>
            </a:lvl3pPr>
            <a:lvl4pPr marL="1850426" indent="0">
              <a:buNone/>
              <a:defRPr sz="2159" b="1"/>
            </a:lvl4pPr>
            <a:lvl5pPr marL="2467234" indent="0">
              <a:buNone/>
              <a:defRPr sz="2159" b="1"/>
            </a:lvl5pPr>
            <a:lvl6pPr marL="3084043" indent="0">
              <a:buNone/>
              <a:defRPr sz="2159" b="1"/>
            </a:lvl6pPr>
            <a:lvl7pPr marL="3700851" indent="0">
              <a:buNone/>
              <a:defRPr sz="2159" b="1"/>
            </a:lvl7pPr>
            <a:lvl8pPr marL="4317660" indent="0">
              <a:buNone/>
              <a:defRPr sz="2159" b="1"/>
            </a:lvl8pPr>
            <a:lvl9pPr marL="4934468" indent="0">
              <a:buNone/>
              <a:defRPr sz="215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2555" y="3379532"/>
            <a:ext cx="5543277" cy="49707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509" y="2268014"/>
            <a:ext cx="5570577" cy="1111518"/>
          </a:xfrm>
        </p:spPr>
        <p:txBody>
          <a:bodyPr anchor="b"/>
          <a:lstStyle>
            <a:lvl1pPr marL="0" indent="0">
              <a:buNone/>
              <a:defRPr sz="3238" b="1"/>
            </a:lvl1pPr>
            <a:lvl2pPr marL="616809" indent="0">
              <a:buNone/>
              <a:defRPr sz="2698" b="1"/>
            </a:lvl2pPr>
            <a:lvl3pPr marL="1233617" indent="0">
              <a:buNone/>
              <a:defRPr sz="2428" b="1"/>
            </a:lvl3pPr>
            <a:lvl4pPr marL="1850426" indent="0">
              <a:buNone/>
              <a:defRPr sz="2159" b="1"/>
            </a:lvl4pPr>
            <a:lvl5pPr marL="2467234" indent="0">
              <a:buNone/>
              <a:defRPr sz="2159" b="1"/>
            </a:lvl5pPr>
            <a:lvl6pPr marL="3084043" indent="0">
              <a:buNone/>
              <a:defRPr sz="2159" b="1"/>
            </a:lvl6pPr>
            <a:lvl7pPr marL="3700851" indent="0">
              <a:buNone/>
              <a:defRPr sz="2159" b="1"/>
            </a:lvl7pPr>
            <a:lvl8pPr marL="4317660" indent="0">
              <a:buNone/>
              <a:defRPr sz="2159" b="1"/>
            </a:lvl8pPr>
            <a:lvl9pPr marL="4934468" indent="0">
              <a:buNone/>
              <a:defRPr sz="215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509" y="3379532"/>
            <a:ext cx="5570577" cy="49707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906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9484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4719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553" y="616797"/>
            <a:ext cx="4226131" cy="2158788"/>
          </a:xfrm>
        </p:spPr>
        <p:txBody>
          <a:bodyPr anchor="b"/>
          <a:lstStyle>
            <a:lvl1pPr>
              <a:defRPr sz="431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0577" y="1332112"/>
            <a:ext cx="6633508" cy="6574881"/>
          </a:xfrm>
        </p:spPr>
        <p:txBody>
          <a:bodyPr/>
          <a:lstStyle>
            <a:lvl1pPr>
              <a:defRPr sz="4317"/>
            </a:lvl1pPr>
            <a:lvl2pPr>
              <a:defRPr sz="3777"/>
            </a:lvl2pPr>
            <a:lvl3pPr>
              <a:defRPr sz="3238"/>
            </a:lvl3pPr>
            <a:lvl4pPr>
              <a:defRPr sz="2698"/>
            </a:lvl4pPr>
            <a:lvl5pPr>
              <a:defRPr sz="2698"/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2553" y="2775585"/>
            <a:ext cx="4226131" cy="5142115"/>
          </a:xfrm>
        </p:spPr>
        <p:txBody>
          <a:bodyPr/>
          <a:lstStyle>
            <a:lvl1pPr marL="0" indent="0">
              <a:buNone/>
              <a:defRPr sz="2159"/>
            </a:lvl1pPr>
            <a:lvl2pPr marL="616809" indent="0">
              <a:buNone/>
              <a:defRPr sz="1889"/>
            </a:lvl2pPr>
            <a:lvl3pPr marL="1233617" indent="0">
              <a:buNone/>
              <a:defRPr sz="1619"/>
            </a:lvl3pPr>
            <a:lvl4pPr marL="1850426" indent="0">
              <a:buNone/>
              <a:defRPr sz="1349"/>
            </a:lvl4pPr>
            <a:lvl5pPr marL="2467234" indent="0">
              <a:buNone/>
              <a:defRPr sz="1349"/>
            </a:lvl5pPr>
            <a:lvl6pPr marL="3084043" indent="0">
              <a:buNone/>
              <a:defRPr sz="1349"/>
            </a:lvl6pPr>
            <a:lvl7pPr marL="3700851" indent="0">
              <a:buNone/>
              <a:defRPr sz="1349"/>
            </a:lvl7pPr>
            <a:lvl8pPr marL="4317660" indent="0">
              <a:buNone/>
              <a:defRPr sz="1349"/>
            </a:lvl8pPr>
            <a:lvl9pPr marL="4934468" indent="0">
              <a:buNone/>
              <a:defRPr sz="134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500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553" y="616797"/>
            <a:ext cx="4226131" cy="2158788"/>
          </a:xfrm>
        </p:spPr>
        <p:txBody>
          <a:bodyPr anchor="b"/>
          <a:lstStyle>
            <a:lvl1pPr>
              <a:defRPr sz="431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70577" y="1332112"/>
            <a:ext cx="6633508" cy="6574881"/>
          </a:xfrm>
        </p:spPr>
        <p:txBody>
          <a:bodyPr anchor="t"/>
          <a:lstStyle>
            <a:lvl1pPr marL="0" indent="0">
              <a:buNone/>
              <a:defRPr sz="4317"/>
            </a:lvl1pPr>
            <a:lvl2pPr marL="616809" indent="0">
              <a:buNone/>
              <a:defRPr sz="3777"/>
            </a:lvl2pPr>
            <a:lvl3pPr marL="1233617" indent="0">
              <a:buNone/>
              <a:defRPr sz="3238"/>
            </a:lvl3pPr>
            <a:lvl4pPr marL="1850426" indent="0">
              <a:buNone/>
              <a:defRPr sz="2698"/>
            </a:lvl4pPr>
            <a:lvl5pPr marL="2467234" indent="0">
              <a:buNone/>
              <a:defRPr sz="2698"/>
            </a:lvl5pPr>
            <a:lvl6pPr marL="3084043" indent="0">
              <a:buNone/>
              <a:defRPr sz="2698"/>
            </a:lvl6pPr>
            <a:lvl7pPr marL="3700851" indent="0">
              <a:buNone/>
              <a:defRPr sz="2698"/>
            </a:lvl7pPr>
            <a:lvl8pPr marL="4317660" indent="0">
              <a:buNone/>
              <a:defRPr sz="2698"/>
            </a:lvl8pPr>
            <a:lvl9pPr marL="4934468" indent="0">
              <a:buNone/>
              <a:defRPr sz="2698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2553" y="2775585"/>
            <a:ext cx="4226131" cy="5142115"/>
          </a:xfrm>
        </p:spPr>
        <p:txBody>
          <a:bodyPr/>
          <a:lstStyle>
            <a:lvl1pPr marL="0" indent="0">
              <a:buNone/>
              <a:defRPr sz="2159"/>
            </a:lvl1pPr>
            <a:lvl2pPr marL="616809" indent="0">
              <a:buNone/>
              <a:defRPr sz="1889"/>
            </a:lvl2pPr>
            <a:lvl3pPr marL="1233617" indent="0">
              <a:buNone/>
              <a:defRPr sz="1619"/>
            </a:lvl3pPr>
            <a:lvl4pPr marL="1850426" indent="0">
              <a:buNone/>
              <a:defRPr sz="1349"/>
            </a:lvl4pPr>
            <a:lvl5pPr marL="2467234" indent="0">
              <a:buNone/>
              <a:defRPr sz="1349"/>
            </a:lvl5pPr>
            <a:lvl6pPr marL="3084043" indent="0">
              <a:buNone/>
              <a:defRPr sz="1349"/>
            </a:lvl6pPr>
            <a:lvl7pPr marL="3700851" indent="0">
              <a:buNone/>
              <a:defRPr sz="1349"/>
            </a:lvl7pPr>
            <a:lvl8pPr marL="4317660" indent="0">
              <a:buNone/>
              <a:defRPr sz="1349"/>
            </a:lvl8pPr>
            <a:lvl9pPr marL="4934468" indent="0">
              <a:buNone/>
              <a:defRPr sz="134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6755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847" y="492583"/>
            <a:ext cx="11301532" cy="1788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847" y="2462903"/>
            <a:ext cx="11301532" cy="58702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00847" y="8575189"/>
            <a:ext cx="2948226" cy="492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40444" y="8575189"/>
            <a:ext cx="4422338" cy="492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54152" y="8575189"/>
            <a:ext cx="2948226" cy="492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1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120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1233617" rtl="0" eaLnBrk="1" latinLnBrk="0" hangingPunct="1">
        <a:lnSpc>
          <a:spcPct val="90000"/>
        </a:lnSpc>
        <a:spcBef>
          <a:spcPct val="0"/>
        </a:spcBef>
        <a:buNone/>
        <a:defRPr kumimoji="1" sz="593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8404" indent="-308404" algn="l" defTabSz="1233617" rtl="0" eaLnBrk="1" latinLnBrk="0" hangingPunct="1">
        <a:lnSpc>
          <a:spcPct val="90000"/>
        </a:lnSpc>
        <a:spcBef>
          <a:spcPts val="1349"/>
        </a:spcBef>
        <a:buFont typeface="Arial" panose="020B0604020202020204" pitchFamily="34" charset="0"/>
        <a:buChar char="•"/>
        <a:defRPr kumimoji="1" sz="3777" kern="1200">
          <a:solidFill>
            <a:schemeClr val="tx1"/>
          </a:solidFill>
          <a:latin typeface="+mn-lt"/>
          <a:ea typeface="+mn-ea"/>
          <a:cs typeface="+mn-cs"/>
        </a:defRPr>
      </a:lvl1pPr>
      <a:lvl2pPr marL="925213" indent="-308404" algn="l" defTabSz="1233617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kumimoji="1" sz="3238" kern="1200">
          <a:solidFill>
            <a:schemeClr val="tx1"/>
          </a:solidFill>
          <a:latin typeface="+mn-lt"/>
          <a:ea typeface="+mn-ea"/>
          <a:cs typeface="+mn-cs"/>
        </a:defRPr>
      </a:lvl2pPr>
      <a:lvl3pPr marL="1542021" indent="-308404" algn="l" defTabSz="1233617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kumimoji="1" sz="2698" kern="1200">
          <a:solidFill>
            <a:schemeClr val="tx1"/>
          </a:solidFill>
          <a:latin typeface="+mn-lt"/>
          <a:ea typeface="+mn-ea"/>
          <a:cs typeface="+mn-cs"/>
        </a:defRPr>
      </a:lvl3pPr>
      <a:lvl4pPr marL="2158830" indent="-308404" algn="l" defTabSz="1233617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4pPr>
      <a:lvl5pPr marL="2775638" indent="-308404" algn="l" defTabSz="1233617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5pPr>
      <a:lvl6pPr marL="3392447" indent="-308404" algn="l" defTabSz="1233617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6pPr>
      <a:lvl7pPr marL="4009255" indent="-308404" algn="l" defTabSz="1233617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7pPr>
      <a:lvl8pPr marL="4626064" indent="-308404" algn="l" defTabSz="1233617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8pPr>
      <a:lvl9pPr marL="5242872" indent="-308404" algn="l" defTabSz="1233617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33617" rtl="0" eaLnBrk="1" latinLnBrk="0" hangingPunct="1"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1pPr>
      <a:lvl2pPr marL="616809" algn="l" defTabSz="1233617" rtl="0" eaLnBrk="1" latinLnBrk="0" hangingPunct="1"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2pPr>
      <a:lvl3pPr marL="1233617" algn="l" defTabSz="1233617" rtl="0" eaLnBrk="1" latinLnBrk="0" hangingPunct="1"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3pPr>
      <a:lvl4pPr marL="1850426" algn="l" defTabSz="1233617" rtl="0" eaLnBrk="1" latinLnBrk="0" hangingPunct="1"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4pPr>
      <a:lvl5pPr marL="2467234" algn="l" defTabSz="1233617" rtl="0" eaLnBrk="1" latinLnBrk="0" hangingPunct="1"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5pPr>
      <a:lvl6pPr marL="3084043" algn="l" defTabSz="1233617" rtl="0" eaLnBrk="1" latinLnBrk="0" hangingPunct="1"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6pPr>
      <a:lvl7pPr marL="3700851" algn="l" defTabSz="1233617" rtl="0" eaLnBrk="1" latinLnBrk="0" hangingPunct="1"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7pPr>
      <a:lvl8pPr marL="4317660" algn="l" defTabSz="1233617" rtl="0" eaLnBrk="1" latinLnBrk="0" hangingPunct="1"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8pPr>
      <a:lvl9pPr marL="4934468" algn="l" defTabSz="1233617" rtl="0" eaLnBrk="1" latinLnBrk="0" hangingPunct="1"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B4ヨコ袋断裁</dc:title>
  <dc:creator>イイチラシ</dc:creator>
  <cp:lastModifiedBy>e-chirashi</cp:lastModifiedBy>
  <cp:revision>25</cp:revision>
  <dcterms:created xsi:type="dcterms:W3CDTF">2019-10-04T02:06:44Z</dcterms:created>
  <dcterms:modified xsi:type="dcterms:W3CDTF">2022-07-20T07:41:51Z</dcterms:modified>
</cp:coreProperties>
</file>