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</p:sldIdLst>
  <p:sldSz cx="13320713" cy="94678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8255" userDrawn="1">
          <p15:clr>
            <a:srgbClr val="A4A3A4"/>
          </p15:clr>
        </p15:guide>
        <p15:guide id="5" pos="8323" userDrawn="1">
          <p15:clr>
            <a:srgbClr val="A4A3A4"/>
          </p15:clr>
        </p15:guide>
        <p15:guide id="6" orient="horz" pos="5817" userDrawn="1">
          <p15:clr>
            <a:srgbClr val="A4A3A4"/>
          </p15:clr>
        </p15:guide>
        <p15:guide id="7" orient="horz" pos="5908" userDrawn="1">
          <p15:clr>
            <a:srgbClr val="A4A3A4"/>
          </p15:clr>
        </p15:guide>
        <p15:guide id="8" orient="horz" pos="1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00" autoAdjust="0"/>
    <p:restoredTop sz="94660"/>
  </p:normalViewPr>
  <p:slideViewPr>
    <p:cSldViewPr snapToGrid="0">
      <p:cViewPr>
        <p:scale>
          <a:sx n="33" d="100"/>
          <a:sy n="33" d="100"/>
        </p:scale>
        <p:origin x="2580" y="966"/>
      </p:cViewPr>
      <p:guideLst>
        <p:guide orient="horz" pos="56"/>
        <p:guide pos="68"/>
        <p:guide pos="136"/>
        <p:guide pos="8255"/>
        <p:guide pos="8323"/>
        <p:guide orient="horz" pos="5817"/>
        <p:guide orient="horz" pos="5908"/>
        <p:guide orient="horz" pos="1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D6F4D4-8D6E-49EC-B5AA-4E6CE63D54FA}"/>
              </a:ext>
            </a:extLst>
          </p:cNvPr>
          <p:cNvSpPr txBox="1"/>
          <p:nvPr userDrawn="1"/>
        </p:nvSpPr>
        <p:spPr>
          <a:xfrm>
            <a:off x="13807179" y="495876"/>
            <a:ext cx="8935903" cy="610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/>
              <a:t>B4</a:t>
            </a:r>
            <a:r>
              <a:rPr kumimoji="1" lang="ja-JP" altLang="en-US" sz="4400" dirty="0"/>
              <a:t>サイズ　ヨコ（化粧断裁用）</a:t>
            </a:r>
            <a:endParaRPr kumimoji="1" lang="en-US" altLang="ja-JP" sz="4400" dirty="0"/>
          </a:p>
          <a:p>
            <a:r>
              <a:rPr kumimoji="1" lang="en-US" altLang="ja-JP" sz="1800" dirty="0"/>
              <a:t>【</a:t>
            </a:r>
            <a:r>
              <a:rPr kumimoji="1" lang="ja-JP" altLang="en-US" sz="1800" dirty="0"/>
              <a:t>デザイン作成上の注意事項</a:t>
            </a:r>
            <a:r>
              <a:rPr kumimoji="1" lang="en-US" altLang="ja-JP" sz="1800" dirty="0"/>
              <a:t>】</a:t>
            </a:r>
          </a:p>
          <a:p>
            <a:r>
              <a:rPr kumimoji="1" lang="ja-JP" altLang="en-US" sz="1800" dirty="0"/>
              <a:t>■</a:t>
            </a:r>
            <a:r>
              <a:rPr kumimoji="1" lang="ja-JP" altLang="en-US" sz="1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800" dirty="0"/>
              <a:t>してください。</a:t>
            </a:r>
            <a:endParaRPr kumimoji="1" lang="en-US" altLang="ja-JP" sz="1800" dirty="0"/>
          </a:p>
          <a:p>
            <a:r>
              <a:rPr kumimoji="1" lang="ja-JP" altLang="en-US" sz="1800" i="0" dirty="0"/>
              <a:t>■</a:t>
            </a:r>
            <a:r>
              <a:rPr kumimoji="1" lang="ja-JP" altLang="en-US" sz="18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800" i="0" dirty="0"/>
              <a:t>です。</a:t>
            </a:r>
            <a:endParaRPr kumimoji="1" lang="en-US" altLang="ja-JP" sz="1800" i="0" dirty="0"/>
          </a:p>
          <a:p>
            <a:r>
              <a:rPr kumimoji="1" lang="ja-JP" altLang="en-US" sz="1800" i="0" dirty="0"/>
              <a:t>■</a:t>
            </a:r>
            <a:r>
              <a:rPr kumimoji="1" lang="ja-JP" altLang="en-US" sz="18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800" i="0" dirty="0">
              <a:solidFill>
                <a:srgbClr val="FF0000"/>
              </a:solidFill>
            </a:endParaRPr>
          </a:p>
          <a:p>
            <a:r>
              <a:rPr kumimoji="1" lang="ja-JP" altLang="en-US" sz="18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800" i="0" dirty="0"/>
              <a:t>してください。</a:t>
            </a:r>
            <a:endParaRPr kumimoji="1" lang="en-US" altLang="ja-JP" sz="1800" i="0" dirty="0"/>
          </a:p>
          <a:p>
            <a:r>
              <a:rPr kumimoji="1" lang="ja-JP" altLang="en-US" sz="1800" i="0" dirty="0"/>
              <a:t>■両面印刷の場合はスライドを複製してください。</a:t>
            </a:r>
            <a:endParaRPr kumimoji="1" lang="en-US" altLang="ja-JP" sz="1800" i="0" dirty="0"/>
          </a:p>
          <a:p>
            <a:r>
              <a:rPr kumimoji="1" lang="ja-JP" altLang="en-US" sz="1800" dirty="0"/>
              <a:t>■</a:t>
            </a:r>
            <a:r>
              <a:rPr kumimoji="1" lang="ja-JP" altLang="en-US" sz="1800" b="1" i="1" u="sng" dirty="0"/>
              <a:t>このテンプレートは袋断裁では使用できません。</a:t>
            </a:r>
            <a:endParaRPr kumimoji="1" lang="en-US" altLang="ja-JP" sz="1800" i="0" dirty="0"/>
          </a:p>
          <a:p>
            <a:endParaRPr kumimoji="1" lang="en-US" altLang="ja-JP" sz="1800" dirty="0"/>
          </a:p>
          <a:p>
            <a:r>
              <a:rPr kumimoji="1" lang="en-US" altLang="ja-JP" sz="1800" dirty="0"/>
              <a:t>【</a:t>
            </a:r>
            <a:r>
              <a:rPr kumimoji="1" lang="ja-JP" altLang="en-US" sz="1800" dirty="0"/>
              <a:t>データ保存時の注意事項</a:t>
            </a:r>
            <a:r>
              <a:rPr kumimoji="1" lang="en-US" altLang="ja-JP" sz="1800" dirty="0"/>
              <a:t>】</a:t>
            </a:r>
          </a:p>
          <a:p>
            <a:r>
              <a:rPr kumimoji="1" lang="ja-JP" altLang="en-US" sz="1800" dirty="0"/>
              <a:t>左上のツールバーのファイルを選択</a:t>
            </a:r>
            <a:endParaRPr kumimoji="1" lang="en-US" altLang="ja-JP" sz="1800" dirty="0"/>
          </a:p>
          <a:p>
            <a:r>
              <a:rPr kumimoji="1" lang="ja-JP" altLang="en-US" sz="1800" dirty="0"/>
              <a:t>　→名前を付けて保存</a:t>
            </a:r>
            <a:endParaRPr kumimoji="1" lang="en-US" altLang="ja-JP" sz="1800" dirty="0"/>
          </a:p>
          <a:p>
            <a:r>
              <a:rPr kumimoji="1" lang="ja-JP" altLang="en-US" sz="1800" dirty="0"/>
              <a:t>　　→保存先の選択</a:t>
            </a:r>
            <a:endParaRPr kumimoji="1" lang="en-US" altLang="ja-JP" sz="1800" dirty="0"/>
          </a:p>
          <a:p>
            <a:r>
              <a:rPr kumimoji="1" lang="ja-JP" altLang="en-US" sz="1800" dirty="0"/>
              <a:t>　　　→ファイル名の入力</a:t>
            </a:r>
            <a:endParaRPr kumimoji="1" lang="en-US" altLang="ja-JP" sz="1800" dirty="0"/>
          </a:p>
          <a:p>
            <a:r>
              <a:rPr kumimoji="1" lang="ja-JP" altLang="en-US" sz="1800" dirty="0"/>
              <a:t>　　　　→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/>
              <a:t>　　　　　→保存</a:t>
            </a:r>
            <a:endParaRPr kumimoji="1" lang="en-US" altLang="ja-JP" sz="180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DD4DB1FD-6F54-4B8B-909F-79E63BCFCCE1}"/>
              </a:ext>
            </a:extLst>
          </p:cNvPr>
          <p:cNvCxnSpPr>
            <a:cxnSpLocks/>
          </p:cNvCxnSpPr>
          <p:nvPr userDrawn="1"/>
        </p:nvCxnSpPr>
        <p:spPr>
          <a:xfrm>
            <a:off x="13212000" y="-2844952"/>
            <a:ext cx="0" cy="282754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724F71-A748-454F-BFB2-1574D81F073F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849528"/>
            <a:ext cx="0" cy="282754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51E349A-ED33-4AB6-A173-2F68BB57DF93}"/>
              </a:ext>
            </a:extLst>
          </p:cNvPr>
          <p:cNvCxnSpPr>
            <a:cxnSpLocks/>
          </p:cNvCxnSpPr>
          <p:nvPr userDrawn="1"/>
        </p:nvCxnSpPr>
        <p:spPr>
          <a:xfrm>
            <a:off x="108000" y="9467851"/>
            <a:ext cx="0" cy="282754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C7B0F4AE-F004-4773-9818-B33F55905DCB}"/>
              </a:ext>
            </a:extLst>
          </p:cNvPr>
          <p:cNvCxnSpPr>
            <a:cxnSpLocks/>
          </p:cNvCxnSpPr>
          <p:nvPr userDrawn="1"/>
        </p:nvCxnSpPr>
        <p:spPr>
          <a:xfrm>
            <a:off x="13212000" y="9467851"/>
            <a:ext cx="0" cy="282754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79023F8-9E76-42F5-BECB-BD94E90C392E}"/>
              </a:ext>
            </a:extLst>
          </p:cNvPr>
          <p:cNvCxnSpPr>
            <a:cxnSpLocks/>
          </p:cNvCxnSpPr>
          <p:nvPr userDrawn="1"/>
        </p:nvCxnSpPr>
        <p:spPr>
          <a:xfrm>
            <a:off x="-5056718" y="10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94190E3-4383-4963-9A1D-B27367CCF6AC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9360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F96E432-E038-4A65-8817-E591AC0599B2}"/>
              </a:ext>
            </a:extLst>
          </p:cNvPr>
          <p:cNvCxnSpPr>
            <a:cxnSpLocks/>
          </p:cNvCxnSpPr>
          <p:nvPr userDrawn="1"/>
        </p:nvCxnSpPr>
        <p:spPr>
          <a:xfrm>
            <a:off x="-5028819" y="9360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594A88A9-D19A-4CE9-9480-E4D3C9DEB621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108000"/>
            <a:ext cx="5021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F7926663-2593-44E6-8721-5E6BEF4FB0AA}"/>
              </a:ext>
            </a:extLst>
          </p:cNvPr>
          <p:cNvCxnSpPr>
            <a:cxnSpLocks/>
          </p:cNvCxnSpPr>
          <p:nvPr userDrawn="1"/>
        </p:nvCxnSpPr>
        <p:spPr>
          <a:xfrm>
            <a:off x="-5056718" y="216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E2BAFD7B-BEAF-4106-B42E-4D1B18A7EFFC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216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DA98775-D80D-4405-94A4-C453E368031E}"/>
              </a:ext>
            </a:extLst>
          </p:cNvPr>
          <p:cNvCxnSpPr>
            <a:cxnSpLocks/>
          </p:cNvCxnSpPr>
          <p:nvPr userDrawn="1"/>
        </p:nvCxnSpPr>
        <p:spPr>
          <a:xfrm>
            <a:off x="-5031727" y="9252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098086D-ED96-4A45-9D76-B0DB2FC55659}"/>
              </a:ext>
            </a:extLst>
          </p:cNvPr>
          <p:cNvCxnSpPr>
            <a:cxnSpLocks/>
          </p:cNvCxnSpPr>
          <p:nvPr userDrawn="1"/>
        </p:nvCxnSpPr>
        <p:spPr>
          <a:xfrm>
            <a:off x="13320713" y="9252000"/>
            <a:ext cx="502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3F63B6A-877F-4D7C-8B0B-759EB7B196A8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844952"/>
            <a:ext cx="0" cy="28275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AEA6C28F-67D7-4CC0-87B4-7091577216C8}"/>
              </a:ext>
            </a:extLst>
          </p:cNvPr>
          <p:cNvCxnSpPr>
            <a:cxnSpLocks/>
          </p:cNvCxnSpPr>
          <p:nvPr userDrawn="1"/>
        </p:nvCxnSpPr>
        <p:spPr>
          <a:xfrm>
            <a:off x="13104000" y="-2844952"/>
            <a:ext cx="0" cy="28275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90BA26D2-60A5-42A9-A975-62216580F630}"/>
              </a:ext>
            </a:extLst>
          </p:cNvPr>
          <p:cNvCxnSpPr>
            <a:cxnSpLocks/>
          </p:cNvCxnSpPr>
          <p:nvPr userDrawn="1"/>
        </p:nvCxnSpPr>
        <p:spPr>
          <a:xfrm>
            <a:off x="13104000" y="9467851"/>
            <a:ext cx="0" cy="28275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DF06A31-5F35-438A-9442-D2C325AF3C35}"/>
              </a:ext>
            </a:extLst>
          </p:cNvPr>
          <p:cNvCxnSpPr>
            <a:cxnSpLocks/>
          </p:cNvCxnSpPr>
          <p:nvPr userDrawn="1"/>
        </p:nvCxnSpPr>
        <p:spPr>
          <a:xfrm>
            <a:off x="216000" y="9467851"/>
            <a:ext cx="0" cy="28275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ED6F43EC-D358-0ACD-D2FA-4BAEDC09B806}"/>
              </a:ext>
            </a:extLst>
          </p:cNvPr>
          <p:cNvGrpSpPr/>
          <p:nvPr userDrawn="1"/>
        </p:nvGrpSpPr>
        <p:grpSpPr>
          <a:xfrm>
            <a:off x="13807179" y="6738120"/>
            <a:ext cx="4361737" cy="2209621"/>
            <a:chOff x="11241121" y="9840301"/>
            <a:chExt cx="4361737" cy="2209621"/>
          </a:xfrm>
        </p:grpSpPr>
        <p:sp>
          <p:nvSpPr>
            <p:cNvPr id="29" name="フッター プレースホルダー 17">
              <a:extLst>
                <a:ext uri="{FF2B5EF4-FFF2-40B4-BE49-F238E27FC236}">
                  <a16:creationId xmlns:a16="http://schemas.microsoft.com/office/drawing/2014/main" id="{13BB7FF0-C25E-ED19-7D9A-10F2982C813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162E953-7A01-39F9-B74E-C39D95E53C0D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1" name="図 30" descr="イイチラシロゴ">
              <a:extLst>
                <a:ext uri="{FF2B5EF4-FFF2-40B4-BE49-F238E27FC236}">
                  <a16:creationId xmlns:a16="http://schemas.microsoft.com/office/drawing/2014/main" id="{7CA0B4BD-3FC7-B55B-1D11-C678CADEB0D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2669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78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32636" y="504075"/>
            <a:ext cx="2872279" cy="80235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5800" y="504075"/>
            <a:ext cx="8450327" cy="80235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600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71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862" y="2360390"/>
            <a:ext cx="11489115" cy="3938362"/>
          </a:xfrm>
        </p:spPr>
        <p:txBody>
          <a:bodyPr anchor="b"/>
          <a:lstStyle>
            <a:lvl1pPr>
              <a:defRPr sz="828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862" y="6336011"/>
            <a:ext cx="11489115" cy="2071091"/>
          </a:xfrm>
        </p:spPr>
        <p:txBody>
          <a:bodyPr/>
          <a:lstStyle>
            <a:lvl1pPr marL="0" indent="0">
              <a:buNone/>
              <a:defRPr sz="3313">
                <a:solidFill>
                  <a:schemeClr val="tx1"/>
                </a:solidFill>
              </a:defRPr>
            </a:lvl1pPr>
            <a:lvl2pPr marL="631210" indent="0">
              <a:buNone/>
              <a:defRPr sz="2761">
                <a:solidFill>
                  <a:schemeClr val="tx1">
                    <a:tint val="75000"/>
                  </a:schemeClr>
                </a:solidFill>
              </a:defRPr>
            </a:lvl2pPr>
            <a:lvl3pPr marL="1262421" indent="0">
              <a:buNone/>
              <a:defRPr sz="2485">
                <a:solidFill>
                  <a:schemeClr val="tx1">
                    <a:tint val="75000"/>
                  </a:schemeClr>
                </a:solidFill>
              </a:defRPr>
            </a:lvl3pPr>
            <a:lvl4pPr marL="1893631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4pPr>
            <a:lvl5pPr marL="2524841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5pPr>
            <a:lvl6pPr marL="3156052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6pPr>
            <a:lvl7pPr marL="3787262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7pPr>
            <a:lvl8pPr marL="4418472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8pPr>
            <a:lvl9pPr marL="5049683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89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5799" y="2520377"/>
            <a:ext cx="5661303" cy="60072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3611" y="2520377"/>
            <a:ext cx="5661303" cy="60072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316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504078"/>
            <a:ext cx="11489115" cy="183001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536" y="2320939"/>
            <a:ext cx="5635285" cy="1137456"/>
          </a:xfrm>
        </p:spPr>
        <p:txBody>
          <a:bodyPr anchor="b"/>
          <a:lstStyle>
            <a:lvl1pPr marL="0" indent="0">
              <a:buNone/>
              <a:defRPr sz="3313" b="1"/>
            </a:lvl1pPr>
            <a:lvl2pPr marL="631210" indent="0">
              <a:buNone/>
              <a:defRPr sz="2761" b="1"/>
            </a:lvl2pPr>
            <a:lvl3pPr marL="1262421" indent="0">
              <a:buNone/>
              <a:defRPr sz="2485" b="1"/>
            </a:lvl3pPr>
            <a:lvl4pPr marL="1893631" indent="0">
              <a:buNone/>
              <a:defRPr sz="2209" b="1"/>
            </a:lvl4pPr>
            <a:lvl5pPr marL="2524841" indent="0">
              <a:buNone/>
              <a:defRPr sz="2209" b="1"/>
            </a:lvl5pPr>
            <a:lvl6pPr marL="3156052" indent="0">
              <a:buNone/>
              <a:defRPr sz="2209" b="1"/>
            </a:lvl6pPr>
            <a:lvl7pPr marL="3787262" indent="0">
              <a:buNone/>
              <a:defRPr sz="2209" b="1"/>
            </a:lvl7pPr>
            <a:lvl8pPr marL="4418472" indent="0">
              <a:buNone/>
              <a:defRPr sz="2209" b="1"/>
            </a:lvl8pPr>
            <a:lvl9pPr marL="5049683" indent="0">
              <a:buNone/>
              <a:defRPr sz="22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536" y="3458395"/>
            <a:ext cx="5635285" cy="5086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43612" y="2320939"/>
            <a:ext cx="5663038" cy="1137456"/>
          </a:xfrm>
        </p:spPr>
        <p:txBody>
          <a:bodyPr anchor="b"/>
          <a:lstStyle>
            <a:lvl1pPr marL="0" indent="0">
              <a:buNone/>
              <a:defRPr sz="3313" b="1"/>
            </a:lvl1pPr>
            <a:lvl2pPr marL="631210" indent="0">
              <a:buNone/>
              <a:defRPr sz="2761" b="1"/>
            </a:lvl2pPr>
            <a:lvl3pPr marL="1262421" indent="0">
              <a:buNone/>
              <a:defRPr sz="2485" b="1"/>
            </a:lvl3pPr>
            <a:lvl4pPr marL="1893631" indent="0">
              <a:buNone/>
              <a:defRPr sz="2209" b="1"/>
            </a:lvl4pPr>
            <a:lvl5pPr marL="2524841" indent="0">
              <a:buNone/>
              <a:defRPr sz="2209" b="1"/>
            </a:lvl5pPr>
            <a:lvl6pPr marL="3156052" indent="0">
              <a:buNone/>
              <a:defRPr sz="2209" b="1"/>
            </a:lvl6pPr>
            <a:lvl7pPr marL="3787262" indent="0">
              <a:buNone/>
              <a:defRPr sz="2209" b="1"/>
            </a:lvl7pPr>
            <a:lvl8pPr marL="4418472" indent="0">
              <a:buNone/>
              <a:defRPr sz="2209" b="1"/>
            </a:lvl8pPr>
            <a:lvl9pPr marL="5049683" indent="0">
              <a:buNone/>
              <a:defRPr sz="22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43612" y="3458395"/>
            <a:ext cx="5663038" cy="5086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594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42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70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631190"/>
            <a:ext cx="4296277" cy="2209165"/>
          </a:xfrm>
        </p:spPr>
        <p:txBody>
          <a:bodyPr anchor="b"/>
          <a:lstStyle>
            <a:lvl1pPr>
              <a:defRPr sz="44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3038" y="1363197"/>
            <a:ext cx="6743611" cy="6728310"/>
          </a:xfrm>
        </p:spPr>
        <p:txBody>
          <a:bodyPr/>
          <a:lstStyle>
            <a:lvl1pPr>
              <a:defRPr sz="4418"/>
            </a:lvl1pPr>
            <a:lvl2pPr>
              <a:defRPr sz="3866"/>
            </a:lvl2pPr>
            <a:lvl3pPr>
              <a:defRPr sz="3313"/>
            </a:lvl3pPr>
            <a:lvl4pPr>
              <a:defRPr sz="2761"/>
            </a:lvl4pPr>
            <a:lvl5pPr>
              <a:defRPr sz="2761"/>
            </a:lvl5pPr>
            <a:lvl6pPr>
              <a:defRPr sz="2761"/>
            </a:lvl6pPr>
            <a:lvl7pPr>
              <a:defRPr sz="2761"/>
            </a:lvl7pPr>
            <a:lvl8pPr>
              <a:defRPr sz="2761"/>
            </a:lvl8pPr>
            <a:lvl9pPr>
              <a:defRPr sz="276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2840355"/>
            <a:ext cx="4296277" cy="5262109"/>
          </a:xfrm>
        </p:spPr>
        <p:txBody>
          <a:bodyPr/>
          <a:lstStyle>
            <a:lvl1pPr marL="0" indent="0">
              <a:buNone/>
              <a:defRPr sz="2209"/>
            </a:lvl1pPr>
            <a:lvl2pPr marL="631210" indent="0">
              <a:buNone/>
              <a:defRPr sz="1933"/>
            </a:lvl2pPr>
            <a:lvl3pPr marL="1262421" indent="0">
              <a:buNone/>
              <a:defRPr sz="1657"/>
            </a:lvl3pPr>
            <a:lvl4pPr marL="1893631" indent="0">
              <a:buNone/>
              <a:defRPr sz="1381"/>
            </a:lvl4pPr>
            <a:lvl5pPr marL="2524841" indent="0">
              <a:buNone/>
              <a:defRPr sz="1381"/>
            </a:lvl5pPr>
            <a:lvl6pPr marL="3156052" indent="0">
              <a:buNone/>
              <a:defRPr sz="1381"/>
            </a:lvl6pPr>
            <a:lvl7pPr marL="3787262" indent="0">
              <a:buNone/>
              <a:defRPr sz="1381"/>
            </a:lvl7pPr>
            <a:lvl8pPr marL="4418472" indent="0">
              <a:buNone/>
              <a:defRPr sz="1381"/>
            </a:lvl8pPr>
            <a:lvl9pPr marL="5049683" indent="0">
              <a:buNone/>
              <a:defRPr sz="13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79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631190"/>
            <a:ext cx="4296277" cy="2209165"/>
          </a:xfrm>
        </p:spPr>
        <p:txBody>
          <a:bodyPr anchor="b"/>
          <a:lstStyle>
            <a:lvl1pPr>
              <a:defRPr sz="44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63038" y="1363197"/>
            <a:ext cx="6743611" cy="6728310"/>
          </a:xfrm>
        </p:spPr>
        <p:txBody>
          <a:bodyPr anchor="t"/>
          <a:lstStyle>
            <a:lvl1pPr marL="0" indent="0">
              <a:buNone/>
              <a:defRPr sz="4418"/>
            </a:lvl1pPr>
            <a:lvl2pPr marL="631210" indent="0">
              <a:buNone/>
              <a:defRPr sz="3866"/>
            </a:lvl2pPr>
            <a:lvl3pPr marL="1262421" indent="0">
              <a:buNone/>
              <a:defRPr sz="3313"/>
            </a:lvl3pPr>
            <a:lvl4pPr marL="1893631" indent="0">
              <a:buNone/>
              <a:defRPr sz="2761"/>
            </a:lvl4pPr>
            <a:lvl5pPr marL="2524841" indent="0">
              <a:buNone/>
              <a:defRPr sz="2761"/>
            </a:lvl5pPr>
            <a:lvl6pPr marL="3156052" indent="0">
              <a:buNone/>
              <a:defRPr sz="2761"/>
            </a:lvl6pPr>
            <a:lvl7pPr marL="3787262" indent="0">
              <a:buNone/>
              <a:defRPr sz="2761"/>
            </a:lvl7pPr>
            <a:lvl8pPr marL="4418472" indent="0">
              <a:buNone/>
              <a:defRPr sz="2761"/>
            </a:lvl8pPr>
            <a:lvl9pPr marL="5049683" indent="0">
              <a:buNone/>
              <a:defRPr sz="276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2840355"/>
            <a:ext cx="4296277" cy="5262109"/>
          </a:xfrm>
        </p:spPr>
        <p:txBody>
          <a:bodyPr/>
          <a:lstStyle>
            <a:lvl1pPr marL="0" indent="0">
              <a:buNone/>
              <a:defRPr sz="2209"/>
            </a:lvl1pPr>
            <a:lvl2pPr marL="631210" indent="0">
              <a:buNone/>
              <a:defRPr sz="1933"/>
            </a:lvl2pPr>
            <a:lvl3pPr marL="1262421" indent="0">
              <a:buNone/>
              <a:defRPr sz="1657"/>
            </a:lvl3pPr>
            <a:lvl4pPr marL="1893631" indent="0">
              <a:buNone/>
              <a:defRPr sz="1381"/>
            </a:lvl4pPr>
            <a:lvl5pPr marL="2524841" indent="0">
              <a:buNone/>
              <a:defRPr sz="1381"/>
            </a:lvl5pPr>
            <a:lvl6pPr marL="3156052" indent="0">
              <a:buNone/>
              <a:defRPr sz="1381"/>
            </a:lvl6pPr>
            <a:lvl7pPr marL="3787262" indent="0">
              <a:buNone/>
              <a:defRPr sz="1381"/>
            </a:lvl7pPr>
            <a:lvl8pPr marL="4418472" indent="0">
              <a:buNone/>
              <a:defRPr sz="1381"/>
            </a:lvl8pPr>
            <a:lvl9pPr marL="5049683" indent="0">
              <a:buNone/>
              <a:defRPr sz="13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149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5799" y="504078"/>
            <a:ext cx="11489115" cy="1830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799" y="2520377"/>
            <a:ext cx="11489115" cy="6007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5799" y="8775297"/>
            <a:ext cx="2997160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2486" y="8775297"/>
            <a:ext cx="4495741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07754" y="8775297"/>
            <a:ext cx="2997160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3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B4ヨコ化粧断裁</dc:title>
  <dc:creator>イイチラシ</dc:creator>
  <cp:lastModifiedBy>e-chirashi</cp:lastModifiedBy>
  <cp:revision>24</cp:revision>
  <dcterms:created xsi:type="dcterms:W3CDTF">2019-10-04T02:06:44Z</dcterms:created>
  <dcterms:modified xsi:type="dcterms:W3CDTF">2022-07-20T05:24:35Z</dcterms:modified>
</cp:coreProperties>
</file>