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8" r:id="rId2"/>
  </p:sldIdLst>
  <p:sldSz cx="6551613" cy="92519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" userDrawn="1">
          <p15:clr>
            <a:srgbClr val="A4A3A4"/>
          </p15:clr>
        </p15:guide>
        <p15:guide id="2" pos="66" userDrawn="1">
          <p15:clr>
            <a:srgbClr val="A4A3A4"/>
          </p15:clr>
        </p15:guide>
        <p15:guide id="5" pos="4061" userDrawn="1">
          <p15:clr>
            <a:srgbClr val="A4A3A4"/>
          </p15:clr>
        </p15:guide>
        <p15:guide id="7" orient="horz" pos="575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12" y="78"/>
      </p:cViewPr>
      <p:guideLst>
        <p:guide orient="horz" pos="77"/>
        <p:guide pos="66"/>
        <p:guide pos="4061"/>
        <p:guide orient="horz" pos="575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D489B66-4005-4825-9415-B237DB1CE354}"/>
              </a:ext>
            </a:extLst>
          </p:cNvPr>
          <p:cNvSpPr txBox="1"/>
          <p:nvPr userDrawn="1"/>
        </p:nvSpPr>
        <p:spPr>
          <a:xfrm>
            <a:off x="7022126" y="1028571"/>
            <a:ext cx="6888424" cy="41066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54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3064" dirty="0"/>
              <a:t>B5</a:t>
            </a:r>
            <a:r>
              <a:rPr kumimoji="1" lang="ja-JP" altLang="en-US" sz="3064" dirty="0"/>
              <a:t>サイズ　タテ</a:t>
            </a:r>
            <a:r>
              <a:rPr kumimoji="1" lang="ja-JP" altLang="en-US" sz="3344" dirty="0"/>
              <a:t>（袋断裁用）</a:t>
            </a:r>
            <a:endParaRPr kumimoji="1" lang="en-US" altLang="ja-JP" sz="3064" dirty="0"/>
          </a:p>
          <a:p>
            <a:endParaRPr kumimoji="1" lang="en-US" altLang="ja-JP" sz="1093" dirty="0"/>
          </a:p>
          <a:p>
            <a:r>
              <a:rPr kumimoji="1" lang="en-US" altLang="ja-JP" sz="1433" dirty="0"/>
              <a:t>【</a:t>
            </a:r>
            <a:r>
              <a:rPr kumimoji="1" lang="ja-JP" altLang="en-US" sz="1433" dirty="0"/>
              <a:t>デザイン作成上の注意事項</a:t>
            </a:r>
            <a:r>
              <a:rPr kumimoji="1" lang="en-US" altLang="ja-JP" sz="1433" dirty="0"/>
              <a:t>】</a:t>
            </a:r>
          </a:p>
          <a:p>
            <a:r>
              <a:rPr kumimoji="1" lang="ja-JP" altLang="en-US" sz="1433" dirty="0"/>
              <a:t>■</a:t>
            </a:r>
            <a:r>
              <a:rPr kumimoji="1" lang="ja-JP" altLang="en-US" sz="1433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1433" dirty="0"/>
              <a:t>してください。</a:t>
            </a:r>
            <a:endParaRPr kumimoji="1" lang="en-US" altLang="ja-JP" sz="1433" dirty="0"/>
          </a:p>
          <a:p>
            <a:r>
              <a:rPr kumimoji="1" lang="ja-JP" altLang="en-US" sz="1532" dirty="0"/>
              <a:t>■</a:t>
            </a:r>
            <a:r>
              <a:rPr kumimoji="1" lang="ja-JP" altLang="en-US" sz="1532" dirty="0">
                <a:solidFill>
                  <a:srgbClr val="FF0000"/>
                </a:solidFill>
              </a:rPr>
              <a:t>内側（赤色）のガイドラインよりも内側に「切れると困る文字や絵柄」を</a:t>
            </a:r>
            <a:endParaRPr kumimoji="1" lang="en-US" altLang="ja-JP" sz="1532" dirty="0">
              <a:solidFill>
                <a:srgbClr val="FF0000"/>
              </a:solidFill>
            </a:endParaRPr>
          </a:p>
          <a:p>
            <a:r>
              <a:rPr kumimoji="1" lang="ja-JP" altLang="en-US" sz="1532" dirty="0">
                <a:solidFill>
                  <a:srgbClr val="FF0000"/>
                </a:solidFill>
              </a:rPr>
              <a:t>　配置</a:t>
            </a:r>
            <a:r>
              <a:rPr kumimoji="1" lang="ja-JP" altLang="en-US" sz="1532" dirty="0"/>
              <a:t>してください</a:t>
            </a:r>
            <a:endParaRPr kumimoji="1" lang="en-US" altLang="ja-JP" sz="1532" dirty="0"/>
          </a:p>
          <a:p>
            <a:pPr marL="0" marR="0" lvl="0" indent="0" algn="l" defTabSz="54598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33" dirty="0"/>
              <a:t>■</a:t>
            </a:r>
            <a:r>
              <a:rPr kumimoji="1" lang="ja-JP" altLang="en-US" sz="1433" b="1" i="1" u="sng" dirty="0"/>
              <a:t>このテンプレートは化粧断裁では使用できません。</a:t>
            </a:r>
            <a:endParaRPr kumimoji="1" lang="en-US" altLang="ja-JP" sz="1911" b="1" i="1" u="sng" dirty="0"/>
          </a:p>
          <a:p>
            <a:endParaRPr kumimoji="1" lang="en-US" altLang="ja-JP" sz="1093" dirty="0"/>
          </a:p>
          <a:p>
            <a:endParaRPr kumimoji="1" lang="en-US" altLang="ja-JP" sz="1093" dirty="0"/>
          </a:p>
          <a:p>
            <a:r>
              <a:rPr kumimoji="1" lang="en-US" altLang="ja-JP" sz="1100" dirty="0"/>
              <a:t>【</a:t>
            </a:r>
            <a:r>
              <a:rPr kumimoji="1" lang="ja-JP" altLang="en-US" sz="1100" dirty="0"/>
              <a:t>データ保存時の注意事項</a:t>
            </a:r>
            <a:r>
              <a:rPr kumimoji="1" lang="en-US" altLang="ja-JP" sz="1100" dirty="0"/>
              <a:t>】</a:t>
            </a:r>
          </a:p>
          <a:p>
            <a:r>
              <a:rPr kumimoji="1" lang="ja-JP" altLang="en-US" sz="1100" dirty="0"/>
              <a:t>左上のツールバーのファイルを選択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→名前を付けて保存</a:t>
            </a:r>
            <a:endParaRPr kumimoji="1" lang="en-US" altLang="ja-JP" sz="1100" dirty="0"/>
          </a:p>
          <a:p>
            <a:r>
              <a:rPr kumimoji="1" lang="ja-JP" altLang="en-US" sz="1100" dirty="0"/>
              <a:t>　　→保存先の選択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→ファイル名の入力</a:t>
            </a:r>
            <a:endParaRPr kumimoji="1" lang="en-US" altLang="ja-JP" sz="1100" dirty="0"/>
          </a:p>
          <a:p>
            <a:r>
              <a:rPr kumimoji="1" lang="ja-JP" altLang="en-US" sz="1100" dirty="0"/>
              <a:t>　　　　→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 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1100" dirty="0">
                <a:solidFill>
                  <a:schemeClr val="accent4">
                    <a:lumMod val="75000"/>
                  </a:schemeClr>
                </a:solidFill>
              </a:rPr>
              <a:t>	 </a:t>
            </a:r>
            <a:r>
              <a:rPr kumimoji="1" lang="ja-JP" altLang="en-US" sz="1100" dirty="0">
                <a:solidFill>
                  <a:schemeClr val="accent4">
                    <a:lumMod val="75000"/>
                  </a:schemeClr>
                </a:solidFill>
              </a:rPr>
              <a:t>　　「高品質」に設定をお勧めします。</a:t>
            </a:r>
            <a:endParaRPr kumimoji="1" lang="en-US" altLang="ja-JP" sz="1100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1100" dirty="0"/>
              <a:t>　　　　　→保存</a:t>
            </a:r>
            <a:endParaRPr kumimoji="1" lang="en-US" altLang="ja-JP" sz="1100" dirty="0"/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512E45C2-B9A2-454F-B082-52D1AF21210D}"/>
              </a:ext>
            </a:extLst>
          </p:cNvPr>
          <p:cNvCxnSpPr>
            <a:cxnSpLocks/>
          </p:cNvCxnSpPr>
          <p:nvPr userDrawn="1"/>
        </p:nvCxnSpPr>
        <p:spPr>
          <a:xfrm>
            <a:off x="-2488320" y="108000"/>
            <a:ext cx="246961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9643C3F0-757B-431F-B99D-95FFED3E4DF0}"/>
              </a:ext>
            </a:extLst>
          </p:cNvPr>
          <p:cNvCxnSpPr>
            <a:cxnSpLocks/>
          </p:cNvCxnSpPr>
          <p:nvPr userDrawn="1"/>
        </p:nvCxnSpPr>
        <p:spPr>
          <a:xfrm>
            <a:off x="6551615" y="108000"/>
            <a:ext cx="246961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21EEADE5-7FEC-43BE-8503-613020051DE3}"/>
              </a:ext>
            </a:extLst>
          </p:cNvPr>
          <p:cNvCxnSpPr>
            <a:cxnSpLocks/>
          </p:cNvCxnSpPr>
          <p:nvPr userDrawn="1"/>
        </p:nvCxnSpPr>
        <p:spPr>
          <a:xfrm>
            <a:off x="-2477913" y="9144000"/>
            <a:ext cx="246961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9EF322B-F49C-4684-A10E-25265F94175B}"/>
              </a:ext>
            </a:extLst>
          </p:cNvPr>
          <p:cNvCxnSpPr>
            <a:cxnSpLocks/>
          </p:cNvCxnSpPr>
          <p:nvPr userDrawn="1"/>
        </p:nvCxnSpPr>
        <p:spPr>
          <a:xfrm>
            <a:off x="6551615" y="9144000"/>
            <a:ext cx="246961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C5B8F82-E3E5-4CBE-9D1B-6B8197F220C2}"/>
              </a:ext>
            </a:extLst>
          </p:cNvPr>
          <p:cNvCxnSpPr>
            <a:cxnSpLocks/>
          </p:cNvCxnSpPr>
          <p:nvPr userDrawn="1"/>
        </p:nvCxnSpPr>
        <p:spPr>
          <a:xfrm>
            <a:off x="108000" y="-2773926"/>
            <a:ext cx="0" cy="276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C3590CDA-D02D-471F-AA7E-B6B3BE5A156D}"/>
              </a:ext>
            </a:extLst>
          </p:cNvPr>
          <p:cNvCxnSpPr>
            <a:cxnSpLocks/>
          </p:cNvCxnSpPr>
          <p:nvPr userDrawn="1"/>
        </p:nvCxnSpPr>
        <p:spPr>
          <a:xfrm>
            <a:off x="6444000" y="-2765895"/>
            <a:ext cx="0" cy="276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6D8B48C4-05F3-42E1-B558-CE453211CDBA}"/>
              </a:ext>
            </a:extLst>
          </p:cNvPr>
          <p:cNvCxnSpPr>
            <a:cxnSpLocks/>
          </p:cNvCxnSpPr>
          <p:nvPr userDrawn="1"/>
        </p:nvCxnSpPr>
        <p:spPr>
          <a:xfrm>
            <a:off x="6444000" y="9251950"/>
            <a:ext cx="0" cy="276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4F362C91-1D29-4AC9-9140-E80B092D8291}"/>
              </a:ext>
            </a:extLst>
          </p:cNvPr>
          <p:cNvCxnSpPr>
            <a:cxnSpLocks/>
          </p:cNvCxnSpPr>
          <p:nvPr userDrawn="1"/>
        </p:nvCxnSpPr>
        <p:spPr>
          <a:xfrm>
            <a:off x="108000" y="9251950"/>
            <a:ext cx="0" cy="27630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B656AC39-66E7-8E29-1C59-891B62F3F0EA}"/>
              </a:ext>
            </a:extLst>
          </p:cNvPr>
          <p:cNvGrpSpPr/>
          <p:nvPr userDrawn="1"/>
        </p:nvGrpSpPr>
        <p:grpSpPr>
          <a:xfrm>
            <a:off x="7261968" y="6333016"/>
            <a:ext cx="4361737" cy="2209621"/>
            <a:chOff x="11241121" y="9840301"/>
            <a:chExt cx="4361737" cy="2209621"/>
          </a:xfrm>
        </p:grpSpPr>
        <p:sp>
          <p:nvSpPr>
            <p:cNvPr id="22" name="フッター プレースホルダー 17">
              <a:extLst>
                <a:ext uri="{FF2B5EF4-FFF2-40B4-BE49-F238E27FC236}">
                  <a16:creationId xmlns:a16="http://schemas.microsoft.com/office/drawing/2014/main" id="{EA303270-7569-68E0-91A8-2D0D060F165C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ADDC8EA4-E468-D64C-7F52-13D74A2D85FE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24" name="図 23" descr="イイチラシロゴ">
              <a:extLst>
                <a:ext uri="{FF2B5EF4-FFF2-40B4-BE49-F238E27FC236}">
                  <a16:creationId xmlns:a16="http://schemas.microsoft.com/office/drawing/2014/main" id="{32F00F17-F18D-A555-287A-4D6D73907EA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26158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374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88498" y="492581"/>
            <a:ext cx="1412692" cy="78406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424" y="492581"/>
            <a:ext cx="4156179" cy="784060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278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8016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012" y="2306565"/>
            <a:ext cx="5650766" cy="3848554"/>
          </a:xfrm>
        </p:spPr>
        <p:txBody>
          <a:bodyPr anchor="b"/>
          <a:lstStyle>
            <a:lvl1pPr>
              <a:defRPr sz="429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012" y="6191528"/>
            <a:ext cx="5650766" cy="2023863"/>
          </a:xfrm>
        </p:spPr>
        <p:txBody>
          <a:bodyPr/>
          <a:lstStyle>
            <a:lvl1pPr marL="0" indent="0">
              <a:buNone/>
              <a:defRPr sz="1720">
                <a:solidFill>
                  <a:schemeClr val="tx1"/>
                </a:solidFill>
              </a:defRPr>
            </a:lvl1pPr>
            <a:lvl2pPr marL="327584" indent="0">
              <a:buNone/>
              <a:defRPr sz="1433">
                <a:solidFill>
                  <a:schemeClr val="tx1">
                    <a:tint val="75000"/>
                  </a:schemeClr>
                </a:solidFill>
              </a:defRPr>
            </a:lvl2pPr>
            <a:lvl3pPr marL="655168" indent="0">
              <a:buNone/>
              <a:defRPr sz="1290">
                <a:solidFill>
                  <a:schemeClr val="tx1">
                    <a:tint val="75000"/>
                  </a:schemeClr>
                </a:solidFill>
              </a:defRPr>
            </a:lvl3pPr>
            <a:lvl4pPr marL="982751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4pPr>
            <a:lvl5pPr marL="1310335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5pPr>
            <a:lvl6pPr marL="1637919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6pPr>
            <a:lvl7pPr marL="1965503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7pPr>
            <a:lvl8pPr marL="2293087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8pPr>
            <a:lvl9pPr marL="2620670" indent="0">
              <a:buNone/>
              <a:defRPr sz="11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508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0423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16754" y="2462903"/>
            <a:ext cx="2784436" cy="587027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9200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492583"/>
            <a:ext cx="5650766" cy="178828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1277" y="2268014"/>
            <a:ext cx="277163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1277" y="3379532"/>
            <a:ext cx="277163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16754" y="2268014"/>
            <a:ext cx="2785289" cy="1111518"/>
          </a:xfrm>
        </p:spPr>
        <p:txBody>
          <a:bodyPr anchor="b"/>
          <a:lstStyle>
            <a:lvl1pPr marL="0" indent="0">
              <a:buNone/>
              <a:defRPr sz="1720" b="1"/>
            </a:lvl1pPr>
            <a:lvl2pPr marL="327584" indent="0">
              <a:buNone/>
              <a:defRPr sz="1433" b="1"/>
            </a:lvl2pPr>
            <a:lvl3pPr marL="655168" indent="0">
              <a:buNone/>
              <a:defRPr sz="1290" b="1"/>
            </a:lvl3pPr>
            <a:lvl4pPr marL="982751" indent="0">
              <a:buNone/>
              <a:defRPr sz="1146" b="1"/>
            </a:lvl4pPr>
            <a:lvl5pPr marL="1310335" indent="0">
              <a:buNone/>
              <a:defRPr sz="1146" b="1"/>
            </a:lvl5pPr>
            <a:lvl6pPr marL="1637919" indent="0">
              <a:buNone/>
              <a:defRPr sz="1146" b="1"/>
            </a:lvl6pPr>
            <a:lvl7pPr marL="1965503" indent="0">
              <a:buNone/>
              <a:defRPr sz="1146" b="1"/>
            </a:lvl7pPr>
            <a:lvl8pPr marL="2293087" indent="0">
              <a:buNone/>
              <a:defRPr sz="1146" b="1"/>
            </a:lvl8pPr>
            <a:lvl9pPr marL="2620670" indent="0">
              <a:buNone/>
              <a:defRPr sz="1146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16754" y="3379532"/>
            <a:ext cx="2785289" cy="49707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165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32384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332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5289" y="1332112"/>
            <a:ext cx="3316754" cy="6574881"/>
          </a:xfrm>
        </p:spPr>
        <p:txBody>
          <a:bodyPr/>
          <a:lstStyle>
            <a:lvl1pPr>
              <a:defRPr sz="2293"/>
            </a:lvl1pPr>
            <a:lvl2pPr>
              <a:defRPr sz="2006"/>
            </a:lvl2pPr>
            <a:lvl3pPr>
              <a:defRPr sz="1720"/>
            </a:lvl3pPr>
            <a:lvl4pPr>
              <a:defRPr sz="1433"/>
            </a:lvl4pPr>
            <a:lvl5pPr>
              <a:defRPr sz="1433"/>
            </a:lvl5pPr>
            <a:lvl6pPr>
              <a:defRPr sz="1433"/>
            </a:lvl6pPr>
            <a:lvl7pPr>
              <a:defRPr sz="1433"/>
            </a:lvl7pPr>
            <a:lvl8pPr>
              <a:defRPr sz="1433"/>
            </a:lvl8pPr>
            <a:lvl9pPr>
              <a:defRPr sz="143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7523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277" y="616797"/>
            <a:ext cx="2113066" cy="2158788"/>
          </a:xfrm>
        </p:spPr>
        <p:txBody>
          <a:bodyPr anchor="b"/>
          <a:lstStyle>
            <a:lvl1pPr>
              <a:defRPr sz="229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85289" y="1332112"/>
            <a:ext cx="3316754" cy="6574881"/>
          </a:xfrm>
        </p:spPr>
        <p:txBody>
          <a:bodyPr anchor="t"/>
          <a:lstStyle>
            <a:lvl1pPr marL="0" indent="0">
              <a:buNone/>
              <a:defRPr sz="2293"/>
            </a:lvl1pPr>
            <a:lvl2pPr marL="327584" indent="0">
              <a:buNone/>
              <a:defRPr sz="2006"/>
            </a:lvl2pPr>
            <a:lvl3pPr marL="655168" indent="0">
              <a:buNone/>
              <a:defRPr sz="1720"/>
            </a:lvl3pPr>
            <a:lvl4pPr marL="982751" indent="0">
              <a:buNone/>
              <a:defRPr sz="1433"/>
            </a:lvl4pPr>
            <a:lvl5pPr marL="1310335" indent="0">
              <a:buNone/>
              <a:defRPr sz="1433"/>
            </a:lvl5pPr>
            <a:lvl6pPr marL="1637919" indent="0">
              <a:buNone/>
              <a:defRPr sz="1433"/>
            </a:lvl6pPr>
            <a:lvl7pPr marL="1965503" indent="0">
              <a:buNone/>
              <a:defRPr sz="1433"/>
            </a:lvl7pPr>
            <a:lvl8pPr marL="2293087" indent="0">
              <a:buNone/>
              <a:defRPr sz="1433"/>
            </a:lvl8pPr>
            <a:lvl9pPr marL="2620670" indent="0">
              <a:buNone/>
              <a:defRPr sz="143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1277" y="2775585"/>
            <a:ext cx="2113066" cy="5142115"/>
          </a:xfrm>
        </p:spPr>
        <p:txBody>
          <a:bodyPr/>
          <a:lstStyle>
            <a:lvl1pPr marL="0" indent="0">
              <a:buNone/>
              <a:defRPr sz="1146"/>
            </a:lvl1pPr>
            <a:lvl2pPr marL="327584" indent="0">
              <a:buNone/>
              <a:defRPr sz="1003"/>
            </a:lvl2pPr>
            <a:lvl3pPr marL="655168" indent="0">
              <a:buNone/>
              <a:defRPr sz="860"/>
            </a:lvl3pPr>
            <a:lvl4pPr marL="982751" indent="0">
              <a:buNone/>
              <a:defRPr sz="717"/>
            </a:lvl4pPr>
            <a:lvl5pPr marL="1310335" indent="0">
              <a:buNone/>
              <a:defRPr sz="717"/>
            </a:lvl5pPr>
            <a:lvl6pPr marL="1637919" indent="0">
              <a:buNone/>
              <a:defRPr sz="717"/>
            </a:lvl6pPr>
            <a:lvl7pPr marL="1965503" indent="0">
              <a:buNone/>
              <a:defRPr sz="717"/>
            </a:lvl7pPr>
            <a:lvl8pPr marL="2293087" indent="0">
              <a:buNone/>
              <a:defRPr sz="717"/>
            </a:lvl8pPr>
            <a:lvl9pPr marL="2620670" indent="0">
              <a:buNone/>
              <a:defRPr sz="71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8977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0424" y="492583"/>
            <a:ext cx="5650766" cy="1788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0424" y="2462903"/>
            <a:ext cx="5650766" cy="5870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423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222" y="8575189"/>
            <a:ext cx="2211169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27077" y="8575189"/>
            <a:ext cx="1474113" cy="4925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7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55168" rtl="0" eaLnBrk="1" latinLnBrk="0" hangingPunct="1">
        <a:lnSpc>
          <a:spcPct val="90000"/>
        </a:lnSpc>
        <a:spcBef>
          <a:spcPct val="0"/>
        </a:spcBef>
        <a:buNone/>
        <a:defRPr kumimoji="1" sz="315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3792" indent="-163792" algn="l" defTabSz="655168" rtl="0" eaLnBrk="1" latinLnBrk="0" hangingPunct="1">
        <a:lnSpc>
          <a:spcPct val="90000"/>
        </a:lnSpc>
        <a:spcBef>
          <a:spcPts val="717"/>
        </a:spcBef>
        <a:buFont typeface="Arial" panose="020B0604020202020204" pitchFamily="34" charset="0"/>
        <a:buChar char="•"/>
        <a:defRPr kumimoji="1" sz="2006" kern="1200">
          <a:solidFill>
            <a:schemeClr val="tx1"/>
          </a:solidFill>
          <a:latin typeface="+mn-lt"/>
          <a:ea typeface="+mn-ea"/>
          <a:cs typeface="+mn-cs"/>
        </a:defRPr>
      </a:lvl1pPr>
      <a:lvl2pPr marL="491376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720" kern="1200">
          <a:solidFill>
            <a:schemeClr val="tx1"/>
          </a:solidFill>
          <a:latin typeface="+mn-lt"/>
          <a:ea typeface="+mn-ea"/>
          <a:cs typeface="+mn-cs"/>
        </a:defRPr>
      </a:lvl2pPr>
      <a:lvl3pPr marL="818960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433" kern="1200">
          <a:solidFill>
            <a:schemeClr val="tx1"/>
          </a:solidFill>
          <a:latin typeface="+mn-lt"/>
          <a:ea typeface="+mn-ea"/>
          <a:cs typeface="+mn-cs"/>
        </a:defRPr>
      </a:lvl3pPr>
      <a:lvl4pPr marL="1146543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474127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801711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2129295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456879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784462" indent="-163792" algn="l" defTabSz="655168" rtl="0" eaLnBrk="1" latinLnBrk="0" hangingPunct="1">
        <a:lnSpc>
          <a:spcPct val="90000"/>
        </a:lnSpc>
        <a:spcBef>
          <a:spcPts val="358"/>
        </a:spcBef>
        <a:buFont typeface="Arial" panose="020B0604020202020204" pitchFamily="34" charset="0"/>
        <a:buChar char="•"/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1pPr>
      <a:lvl2pPr marL="327584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2pPr>
      <a:lvl3pPr marL="655168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3pPr>
      <a:lvl4pPr marL="982751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4pPr>
      <a:lvl5pPr marL="1310335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5pPr>
      <a:lvl6pPr marL="1637919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503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7pPr>
      <a:lvl8pPr marL="2293087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8pPr>
      <a:lvl9pPr marL="2620670" algn="l" defTabSz="655168" rtl="0" eaLnBrk="1" latinLnBrk="0" hangingPunct="1">
        <a:defRPr kumimoji="1" sz="12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B5タテ袋断裁</dc:title>
  <dc:creator>イイチラシ</dc:creator>
  <cp:lastModifiedBy>e-chirashi</cp:lastModifiedBy>
  <cp:revision>19</cp:revision>
  <dcterms:created xsi:type="dcterms:W3CDTF">2019-10-04T02:06:44Z</dcterms:created>
  <dcterms:modified xsi:type="dcterms:W3CDTF">2022-07-20T07:40:10Z</dcterms:modified>
</cp:coreProperties>
</file>