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8" r:id="rId2"/>
  </p:sldIdLst>
  <p:sldSz cx="9251950" cy="655161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6" userDrawn="1">
          <p15:clr>
            <a:srgbClr val="A4A3A4"/>
          </p15:clr>
        </p15:guide>
        <p15:guide id="2" pos="77" userDrawn="1">
          <p15:clr>
            <a:srgbClr val="A4A3A4"/>
          </p15:clr>
        </p15:guide>
        <p15:guide id="5" pos="5751" userDrawn="1">
          <p15:clr>
            <a:srgbClr val="A4A3A4"/>
          </p15:clr>
        </p15:guide>
        <p15:guide id="7" orient="horz" pos="406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-2592" y="102"/>
      </p:cViewPr>
      <p:guideLst>
        <p:guide orient="horz" pos="66"/>
        <p:guide pos="77"/>
        <p:guide pos="5751"/>
        <p:guide orient="horz" pos="406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-chirashi.biz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97646C6-99A2-4417-BF91-EF427ADB7FA3}"/>
              </a:ext>
            </a:extLst>
          </p:cNvPr>
          <p:cNvSpPr txBox="1"/>
          <p:nvPr userDrawn="1"/>
        </p:nvSpPr>
        <p:spPr>
          <a:xfrm>
            <a:off x="9589827" y="343139"/>
            <a:ext cx="5416868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B5</a:t>
            </a:r>
            <a:r>
              <a:rPr kumimoji="1" lang="ja-JP" altLang="en-US" sz="2800" dirty="0"/>
              <a:t>サイズ　ヨコ</a:t>
            </a:r>
            <a:r>
              <a:rPr kumimoji="1" lang="ja-JP" altLang="en-US" sz="2400" dirty="0"/>
              <a:t>（袋断裁用）</a:t>
            </a:r>
            <a:endParaRPr kumimoji="1" lang="en-US" altLang="ja-JP" sz="2400" dirty="0"/>
          </a:p>
          <a:p>
            <a:endParaRPr kumimoji="1" lang="en-US" altLang="ja-JP" sz="1200" dirty="0"/>
          </a:p>
          <a:p>
            <a:r>
              <a:rPr kumimoji="1" lang="en-US" altLang="ja-JP" sz="1200" dirty="0"/>
              <a:t>【</a:t>
            </a:r>
            <a:r>
              <a:rPr kumimoji="1" lang="ja-JP" altLang="en-US" sz="1200" dirty="0"/>
              <a:t>デザイン作成上の注意事項</a:t>
            </a:r>
            <a:r>
              <a:rPr kumimoji="1" lang="en-US" altLang="ja-JP" sz="1200" dirty="0"/>
              <a:t>】</a:t>
            </a:r>
          </a:p>
          <a:p>
            <a:r>
              <a:rPr kumimoji="1" lang="ja-JP" altLang="en-US" sz="1200" dirty="0"/>
              <a:t>■</a:t>
            </a:r>
            <a:r>
              <a:rPr kumimoji="1" lang="ja-JP" altLang="en-US" sz="12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200" dirty="0"/>
              <a:t>してください。</a:t>
            </a:r>
            <a:endParaRPr kumimoji="1" lang="en-US" altLang="ja-JP" sz="1200" dirty="0"/>
          </a:p>
          <a:p>
            <a:r>
              <a:rPr kumimoji="1" lang="ja-JP" altLang="en-US" sz="1200" dirty="0"/>
              <a:t>■</a:t>
            </a:r>
            <a:r>
              <a:rPr kumimoji="1" lang="ja-JP" altLang="en-US" sz="1200" dirty="0">
                <a:solidFill>
                  <a:srgbClr val="FF0000"/>
                </a:solidFill>
              </a:rPr>
              <a:t>内側（赤色）のガイドラインよりも内側に「切れると困る文字や絵柄」を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　配置</a:t>
            </a:r>
            <a:r>
              <a:rPr kumimoji="1" lang="ja-JP" altLang="en-US" sz="1200" dirty="0"/>
              <a:t>してください</a:t>
            </a:r>
            <a:endParaRPr kumimoji="1" lang="en-US" altLang="ja-JP" sz="1200" dirty="0"/>
          </a:p>
          <a:p>
            <a:r>
              <a:rPr kumimoji="1" lang="ja-JP" altLang="en-US" sz="1200" dirty="0"/>
              <a:t>■</a:t>
            </a:r>
            <a:r>
              <a:rPr kumimoji="1" lang="ja-JP" altLang="en-US" sz="1200" b="1" i="1" u="sng" dirty="0"/>
              <a:t>このテンプレートは化粧断裁では使用できません。</a:t>
            </a:r>
            <a:endParaRPr kumimoji="1" lang="en-US" altLang="ja-JP" sz="1200" b="1" i="1" u="sng" dirty="0"/>
          </a:p>
          <a:p>
            <a:endParaRPr kumimoji="1" lang="en-US" altLang="ja-JP" sz="1200" dirty="0"/>
          </a:p>
          <a:p>
            <a:endParaRPr kumimoji="1" lang="en-US" altLang="ja-JP" sz="1600" dirty="0"/>
          </a:p>
          <a:p>
            <a:r>
              <a:rPr kumimoji="1" lang="en-US" altLang="ja-JP" sz="1200" dirty="0"/>
              <a:t>【</a:t>
            </a:r>
            <a:r>
              <a:rPr kumimoji="1" lang="ja-JP" altLang="en-US" sz="1200" dirty="0"/>
              <a:t>データ保存時の注意事項</a:t>
            </a:r>
            <a:r>
              <a:rPr kumimoji="1" lang="en-US" altLang="ja-JP" sz="1200" dirty="0"/>
              <a:t>】</a:t>
            </a:r>
          </a:p>
          <a:p>
            <a:r>
              <a:rPr kumimoji="1" lang="ja-JP" altLang="en-US" sz="1200" dirty="0"/>
              <a:t>左上のツールバーのファイルを選択</a:t>
            </a:r>
            <a:endParaRPr kumimoji="1" lang="en-US" altLang="ja-JP" sz="1200" dirty="0"/>
          </a:p>
          <a:p>
            <a:r>
              <a:rPr kumimoji="1" lang="ja-JP" altLang="en-US" sz="1200" dirty="0"/>
              <a:t>　→名前を付けて保存</a:t>
            </a:r>
            <a:endParaRPr kumimoji="1" lang="en-US" altLang="ja-JP" sz="1200" dirty="0"/>
          </a:p>
          <a:p>
            <a:r>
              <a:rPr kumimoji="1" lang="ja-JP" altLang="en-US" sz="1200" dirty="0"/>
              <a:t>　　→保存先の選択</a:t>
            </a:r>
            <a:endParaRPr kumimoji="1" lang="en-US" altLang="ja-JP" sz="1200" dirty="0"/>
          </a:p>
          <a:p>
            <a:r>
              <a:rPr kumimoji="1" lang="ja-JP" altLang="en-US" sz="1200" dirty="0"/>
              <a:t>　　　→ファイル名の入力</a:t>
            </a:r>
            <a:endParaRPr kumimoji="1" lang="en-US" altLang="ja-JP" sz="1200" dirty="0"/>
          </a:p>
          <a:p>
            <a:r>
              <a:rPr kumimoji="1" lang="ja-JP" altLang="en-US" sz="1200" dirty="0"/>
              <a:t>　　　　→</a:t>
            </a:r>
            <a:r>
              <a:rPr kumimoji="1" lang="ja-JP" altLang="en-US" sz="12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12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2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1200" dirty="0">
                <a:solidFill>
                  <a:schemeClr val="accent4">
                    <a:lumMod val="75000"/>
                  </a:schemeClr>
                </a:solidFill>
              </a:rPr>
              <a:t>　　「</a:t>
            </a:r>
            <a:r>
              <a:rPr kumimoji="1" lang="en-US" altLang="ja-JP" sz="12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12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12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12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12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2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12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12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12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2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12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12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12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2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12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2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12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200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1200" dirty="0">
                <a:solidFill>
                  <a:schemeClr val="accent4">
                    <a:lumMod val="75000"/>
                  </a:schemeClr>
                </a:solidFill>
              </a:rPr>
              <a:t>「高品質」に設定をお勧めします。</a:t>
            </a:r>
            <a:endParaRPr kumimoji="1" lang="en-US" altLang="ja-JP" sz="12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200" dirty="0"/>
              <a:t>　　　　　→保存</a:t>
            </a:r>
            <a:endParaRPr kumimoji="1" lang="en-US" altLang="ja-JP" sz="1200" dirty="0"/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BE93877-F91C-4DE5-97C9-B99D6AC44063}"/>
              </a:ext>
            </a:extLst>
          </p:cNvPr>
          <p:cNvCxnSpPr>
            <a:cxnSpLocks/>
          </p:cNvCxnSpPr>
          <p:nvPr userDrawn="1"/>
        </p:nvCxnSpPr>
        <p:spPr>
          <a:xfrm>
            <a:off x="-3492001" y="108000"/>
            <a:ext cx="34874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6EAE0736-1B23-4CF7-8FBC-BD7A456385F5}"/>
              </a:ext>
            </a:extLst>
          </p:cNvPr>
          <p:cNvCxnSpPr>
            <a:cxnSpLocks/>
          </p:cNvCxnSpPr>
          <p:nvPr userDrawn="1"/>
        </p:nvCxnSpPr>
        <p:spPr>
          <a:xfrm>
            <a:off x="9251950" y="108000"/>
            <a:ext cx="34874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9F19819A-9FC7-4E83-9011-5E03DC13D67E}"/>
              </a:ext>
            </a:extLst>
          </p:cNvPr>
          <p:cNvCxnSpPr>
            <a:cxnSpLocks/>
          </p:cNvCxnSpPr>
          <p:nvPr userDrawn="1"/>
        </p:nvCxnSpPr>
        <p:spPr>
          <a:xfrm>
            <a:off x="-3495717" y="6444000"/>
            <a:ext cx="34874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C0DB0589-1B0D-43D3-B4E1-0F28F46D843B}"/>
              </a:ext>
            </a:extLst>
          </p:cNvPr>
          <p:cNvCxnSpPr>
            <a:cxnSpLocks/>
          </p:cNvCxnSpPr>
          <p:nvPr userDrawn="1"/>
        </p:nvCxnSpPr>
        <p:spPr>
          <a:xfrm>
            <a:off x="9251950" y="6444000"/>
            <a:ext cx="348749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16CAC839-51C4-42B2-86D2-2960F9F4D5B9}"/>
              </a:ext>
            </a:extLst>
          </p:cNvPr>
          <p:cNvCxnSpPr>
            <a:cxnSpLocks/>
          </p:cNvCxnSpPr>
          <p:nvPr userDrawn="1"/>
        </p:nvCxnSpPr>
        <p:spPr>
          <a:xfrm>
            <a:off x="108000" y="-1970917"/>
            <a:ext cx="0" cy="19566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86943031-EC69-471E-A103-28D85D0468DB}"/>
              </a:ext>
            </a:extLst>
          </p:cNvPr>
          <p:cNvCxnSpPr>
            <a:cxnSpLocks/>
          </p:cNvCxnSpPr>
          <p:nvPr userDrawn="1"/>
        </p:nvCxnSpPr>
        <p:spPr>
          <a:xfrm>
            <a:off x="9144000" y="-1958622"/>
            <a:ext cx="0" cy="19566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F0F3473F-3707-4930-889D-7B5589BAB9B9}"/>
              </a:ext>
            </a:extLst>
          </p:cNvPr>
          <p:cNvCxnSpPr>
            <a:cxnSpLocks/>
          </p:cNvCxnSpPr>
          <p:nvPr userDrawn="1"/>
        </p:nvCxnSpPr>
        <p:spPr>
          <a:xfrm>
            <a:off x="9144000" y="6554788"/>
            <a:ext cx="0" cy="19566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CCE27BF7-B1B9-4B56-9F65-7549CAABCF83}"/>
              </a:ext>
            </a:extLst>
          </p:cNvPr>
          <p:cNvCxnSpPr>
            <a:cxnSpLocks/>
          </p:cNvCxnSpPr>
          <p:nvPr userDrawn="1"/>
        </p:nvCxnSpPr>
        <p:spPr>
          <a:xfrm>
            <a:off x="108000" y="6551613"/>
            <a:ext cx="0" cy="19566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CE52AC63-28C2-E68E-5B68-4E102E5FA9CA}"/>
              </a:ext>
            </a:extLst>
          </p:cNvPr>
          <p:cNvGrpSpPr/>
          <p:nvPr userDrawn="1"/>
        </p:nvGrpSpPr>
        <p:grpSpPr>
          <a:xfrm>
            <a:off x="9589827" y="4697543"/>
            <a:ext cx="4154238" cy="1510931"/>
            <a:chOff x="11096898" y="10320768"/>
            <a:chExt cx="4154238" cy="1510931"/>
          </a:xfrm>
        </p:grpSpPr>
        <p:sp>
          <p:nvSpPr>
            <p:cNvPr id="29" name="フッター プレースホルダー 17">
              <a:extLst>
                <a:ext uri="{FF2B5EF4-FFF2-40B4-BE49-F238E27FC236}">
                  <a16:creationId xmlns:a16="http://schemas.microsoft.com/office/drawing/2014/main" id="{FC183238-3C1D-D315-54EE-5F20DF7C7043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096898" y="11007298"/>
              <a:ext cx="3625443" cy="247320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457200" rtl="0" eaLnBrk="1" latinLnBrk="0" hangingPunct="1">
                <a:defRPr sz="102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000" dirty="0"/>
                <a:t>Copyright © 2008-2022 e-chirashi.biz. All Rights Reserved.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71536B66-F078-CBA8-AA93-B835A219B4D5}"/>
                </a:ext>
              </a:extLst>
            </p:cNvPr>
            <p:cNvSpPr txBox="1"/>
            <p:nvPr userDrawn="1"/>
          </p:nvSpPr>
          <p:spPr>
            <a:xfrm>
              <a:off x="11341422" y="11254618"/>
              <a:ext cx="3909714" cy="577081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05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FD</a:t>
              </a:r>
              <a:r>
                <a:rPr lang="ja-JP" altLang="en-US" sz="105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：</a:t>
              </a:r>
              <a:r>
                <a:rPr lang="en-US" altLang="ja-JP" sz="105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0120-93-4747</a:t>
              </a:r>
            </a:p>
            <a:p>
              <a:r>
                <a:rPr lang="zh-TW" altLang="en-US" sz="105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受付時間／</a:t>
              </a:r>
              <a:r>
                <a:rPr lang="en-US" altLang="zh-TW" sz="105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10:00</a:t>
              </a:r>
              <a:r>
                <a:rPr lang="zh-TW" altLang="en-US" sz="105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lang="en-US" altLang="zh-TW" sz="105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18:30</a:t>
              </a:r>
              <a:r>
                <a:rPr lang="zh-TW" altLang="en-US" sz="105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定休日／土日祝</a:t>
              </a:r>
              <a:endParaRPr lang="en-US" altLang="zh-TW" sz="105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1050" dirty="0">
                  <a:latin typeface="Meiryo UI" panose="020B0604030504040204" pitchFamily="50" charset="-128"/>
                  <a:ea typeface="Meiryo UI" panose="020B0604030504040204" pitchFamily="50" charset="-128"/>
                  <a:hlinkClick r:id="rId2"/>
                </a:rPr>
                <a:t>https://www.e-chirashi.biz/</a:t>
              </a:r>
              <a:endParaRPr lang="ja-JP" altLang="en-US" sz="105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31" name="図 30" descr="イイチラシロゴ">
              <a:extLst>
                <a:ext uri="{FF2B5EF4-FFF2-40B4-BE49-F238E27FC236}">
                  <a16:creationId xmlns:a16="http://schemas.microsoft.com/office/drawing/2014/main" id="{0C5D6603-B2AA-91B0-ADF7-511F5C129FB6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17" b="36002"/>
            <a:stretch/>
          </p:blipFill>
          <p:spPr>
            <a:xfrm>
              <a:off x="11691064" y="10320768"/>
              <a:ext cx="2213828" cy="6873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69308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3781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0927" y="348813"/>
            <a:ext cx="1994952" cy="555218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6072" y="348813"/>
            <a:ext cx="5869206" cy="555218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410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952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3" y="1633355"/>
            <a:ext cx="7979807" cy="2725289"/>
          </a:xfrm>
        </p:spPr>
        <p:txBody>
          <a:bodyPr anchor="b"/>
          <a:lstStyle>
            <a:lvl1pPr>
              <a:defRPr sz="573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1253" y="4384426"/>
            <a:ext cx="7979807" cy="1433165"/>
          </a:xfrm>
        </p:spPr>
        <p:txBody>
          <a:bodyPr/>
          <a:lstStyle>
            <a:lvl1pPr marL="0" indent="0">
              <a:buNone/>
              <a:defRPr sz="2293">
                <a:solidFill>
                  <a:schemeClr val="tx1"/>
                </a:solidFill>
              </a:defRPr>
            </a:lvl1pPr>
            <a:lvl2pPr marL="436763" indent="0">
              <a:buNone/>
              <a:defRPr sz="1911">
                <a:solidFill>
                  <a:schemeClr val="tx1">
                    <a:tint val="75000"/>
                  </a:schemeClr>
                </a:solidFill>
              </a:defRPr>
            </a:lvl2pPr>
            <a:lvl3pPr marL="873526" indent="0">
              <a:buNone/>
              <a:defRPr sz="1720">
                <a:solidFill>
                  <a:schemeClr val="tx1">
                    <a:tint val="75000"/>
                  </a:schemeClr>
                </a:solidFill>
              </a:defRPr>
            </a:lvl3pPr>
            <a:lvl4pPr marL="1310289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4pPr>
            <a:lvl5pPr marL="1747053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5pPr>
            <a:lvl6pPr marL="2183816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6pPr>
            <a:lvl7pPr marL="2620579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7pPr>
            <a:lvl8pPr marL="3057342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8pPr>
            <a:lvl9pPr marL="3494105" indent="0">
              <a:buNone/>
              <a:defRPr sz="15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0561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6071" y="1744064"/>
            <a:ext cx="3932079" cy="41569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800" y="1744064"/>
            <a:ext cx="3932079" cy="41569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9567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77" y="348814"/>
            <a:ext cx="7979807" cy="126634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7278" y="1606056"/>
            <a:ext cx="3914008" cy="787103"/>
          </a:xfrm>
        </p:spPr>
        <p:txBody>
          <a:bodyPr anchor="b"/>
          <a:lstStyle>
            <a:lvl1pPr marL="0" indent="0">
              <a:buNone/>
              <a:defRPr sz="2293" b="1"/>
            </a:lvl1pPr>
            <a:lvl2pPr marL="436763" indent="0">
              <a:buNone/>
              <a:defRPr sz="1911" b="1"/>
            </a:lvl2pPr>
            <a:lvl3pPr marL="873526" indent="0">
              <a:buNone/>
              <a:defRPr sz="1720" b="1"/>
            </a:lvl3pPr>
            <a:lvl4pPr marL="1310289" indent="0">
              <a:buNone/>
              <a:defRPr sz="1528" b="1"/>
            </a:lvl4pPr>
            <a:lvl5pPr marL="1747053" indent="0">
              <a:buNone/>
              <a:defRPr sz="1528" b="1"/>
            </a:lvl5pPr>
            <a:lvl6pPr marL="2183816" indent="0">
              <a:buNone/>
              <a:defRPr sz="1528" b="1"/>
            </a:lvl6pPr>
            <a:lvl7pPr marL="2620579" indent="0">
              <a:buNone/>
              <a:defRPr sz="1528" b="1"/>
            </a:lvl7pPr>
            <a:lvl8pPr marL="3057342" indent="0">
              <a:buNone/>
              <a:defRPr sz="1528" b="1"/>
            </a:lvl8pPr>
            <a:lvl9pPr marL="3494105" indent="0">
              <a:buNone/>
              <a:defRPr sz="152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278" y="2393159"/>
            <a:ext cx="3914008" cy="35199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3800" y="1606056"/>
            <a:ext cx="3933284" cy="787103"/>
          </a:xfrm>
        </p:spPr>
        <p:txBody>
          <a:bodyPr anchor="b"/>
          <a:lstStyle>
            <a:lvl1pPr marL="0" indent="0">
              <a:buNone/>
              <a:defRPr sz="2293" b="1"/>
            </a:lvl1pPr>
            <a:lvl2pPr marL="436763" indent="0">
              <a:buNone/>
              <a:defRPr sz="1911" b="1"/>
            </a:lvl2pPr>
            <a:lvl3pPr marL="873526" indent="0">
              <a:buNone/>
              <a:defRPr sz="1720" b="1"/>
            </a:lvl3pPr>
            <a:lvl4pPr marL="1310289" indent="0">
              <a:buNone/>
              <a:defRPr sz="1528" b="1"/>
            </a:lvl4pPr>
            <a:lvl5pPr marL="1747053" indent="0">
              <a:buNone/>
              <a:defRPr sz="1528" b="1"/>
            </a:lvl5pPr>
            <a:lvl6pPr marL="2183816" indent="0">
              <a:buNone/>
              <a:defRPr sz="1528" b="1"/>
            </a:lvl6pPr>
            <a:lvl7pPr marL="2620579" indent="0">
              <a:buNone/>
              <a:defRPr sz="1528" b="1"/>
            </a:lvl7pPr>
            <a:lvl8pPr marL="3057342" indent="0">
              <a:buNone/>
              <a:defRPr sz="1528" b="1"/>
            </a:lvl8pPr>
            <a:lvl9pPr marL="3494105" indent="0">
              <a:buNone/>
              <a:defRPr sz="1528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3800" y="2393159"/>
            <a:ext cx="3933284" cy="35199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2989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6408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558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76" y="436774"/>
            <a:ext cx="2983995" cy="1528710"/>
          </a:xfrm>
        </p:spPr>
        <p:txBody>
          <a:bodyPr anchor="b"/>
          <a:lstStyle>
            <a:lvl1pPr>
              <a:defRPr sz="305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3284" y="943312"/>
            <a:ext cx="4683800" cy="4655892"/>
          </a:xfrm>
        </p:spPr>
        <p:txBody>
          <a:bodyPr/>
          <a:lstStyle>
            <a:lvl1pPr>
              <a:defRPr sz="3057"/>
            </a:lvl1pPr>
            <a:lvl2pPr>
              <a:defRPr sz="2675"/>
            </a:lvl2pPr>
            <a:lvl3pPr>
              <a:defRPr sz="2293"/>
            </a:lvl3pPr>
            <a:lvl4pPr>
              <a:defRPr sz="1911"/>
            </a:lvl4pPr>
            <a:lvl5pPr>
              <a:defRPr sz="1911"/>
            </a:lvl5pPr>
            <a:lvl6pPr>
              <a:defRPr sz="1911"/>
            </a:lvl6pPr>
            <a:lvl7pPr>
              <a:defRPr sz="1911"/>
            </a:lvl7pPr>
            <a:lvl8pPr>
              <a:defRPr sz="1911"/>
            </a:lvl8pPr>
            <a:lvl9pPr>
              <a:defRPr sz="19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7276" y="1965484"/>
            <a:ext cx="2983995" cy="3641302"/>
          </a:xfrm>
        </p:spPr>
        <p:txBody>
          <a:bodyPr/>
          <a:lstStyle>
            <a:lvl1pPr marL="0" indent="0">
              <a:buNone/>
              <a:defRPr sz="1528"/>
            </a:lvl1pPr>
            <a:lvl2pPr marL="436763" indent="0">
              <a:buNone/>
              <a:defRPr sz="1337"/>
            </a:lvl2pPr>
            <a:lvl3pPr marL="873526" indent="0">
              <a:buNone/>
              <a:defRPr sz="1146"/>
            </a:lvl3pPr>
            <a:lvl4pPr marL="1310289" indent="0">
              <a:buNone/>
              <a:defRPr sz="955"/>
            </a:lvl4pPr>
            <a:lvl5pPr marL="1747053" indent="0">
              <a:buNone/>
              <a:defRPr sz="955"/>
            </a:lvl5pPr>
            <a:lvl6pPr marL="2183816" indent="0">
              <a:buNone/>
              <a:defRPr sz="955"/>
            </a:lvl6pPr>
            <a:lvl7pPr marL="2620579" indent="0">
              <a:buNone/>
              <a:defRPr sz="955"/>
            </a:lvl7pPr>
            <a:lvl8pPr marL="3057342" indent="0">
              <a:buNone/>
              <a:defRPr sz="955"/>
            </a:lvl8pPr>
            <a:lvl9pPr marL="3494105" indent="0">
              <a:buNone/>
              <a:defRPr sz="95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117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276" y="436774"/>
            <a:ext cx="2983995" cy="1528710"/>
          </a:xfrm>
        </p:spPr>
        <p:txBody>
          <a:bodyPr anchor="b"/>
          <a:lstStyle>
            <a:lvl1pPr>
              <a:defRPr sz="305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33284" y="943312"/>
            <a:ext cx="4683800" cy="4655892"/>
          </a:xfrm>
        </p:spPr>
        <p:txBody>
          <a:bodyPr anchor="t"/>
          <a:lstStyle>
            <a:lvl1pPr marL="0" indent="0">
              <a:buNone/>
              <a:defRPr sz="3057"/>
            </a:lvl1pPr>
            <a:lvl2pPr marL="436763" indent="0">
              <a:buNone/>
              <a:defRPr sz="2675"/>
            </a:lvl2pPr>
            <a:lvl3pPr marL="873526" indent="0">
              <a:buNone/>
              <a:defRPr sz="2293"/>
            </a:lvl3pPr>
            <a:lvl4pPr marL="1310289" indent="0">
              <a:buNone/>
              <a:defRPr sz="1911"/>
            </a:lvl4pPr>
            <a:lvl5pPr marL="1747053" indent="0">
              <a:buNone/>
              <a:defRPr sz="1911"/>
            </a:lvl5pPr>
            <a:lvl6pPr marL="2183816" indent="0">
              <a:buNone/>
              <a:defRPr sz="1911"/>
            </a:lvl6pPr>
            <a:lvl7pPr marL="2620579" indent="0">
              <a:buNone/>
              <a:defRPr sz="1911"/>
            </a:lvl7pPr>
            <a:lvl8pPr marL="3057342" indent="0">
              <a:buNone/>
              <a:defRPr sz="1911"/>
            </a:lvl8pPr>
            <a:lvl9pPr marL="3494105" indent="0">
              <a:buNone/>
              <a:defRPr sz="191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7276" y="1965484"/>
            <a:ext cx="2983995" cy="3641302"/>
          </a:xfrm>
        </p:spPr>
        <p:txBody>
          <a:bodyPr/>
          <a:lstStyle>
            <a:lvl1pPr marL="0" indent="0">
              <a:buNone/>
              <a:defRPr sz="1528"/>
            </a:lvl1pPr>
            <a:lvl2pPr marL="436763" indent="0">
              <a:buNone/>
              <a:defRPr sz="1337"/>
            </a:lvl2pPr>
            <a:lvl3pPr marL="873526" indent="0">
              <a:buNone/>
              <a:defRPr sz="1146"/>
            </a:lvl3pPr>
            <a:lvl4pPr marL="1310289" indent="0">
              <a:buNone/>
              <a:defRPr sz="955"/>
            </a:lvl4pPr>
            <a:lvl5pPr marL="1747053" indent="0">
              <a:buNone/>
              <a:defRPr sz="955"/>
            </a:lvl5pPr>
            <a:lvl6pPr marL="2183816" indent="0">
              <a:buNone/>
              <a:defRPr sz="955"/>
            </a:lvl6pPr>
            <a:lvl7pPr marL="2620579" indent="0">
              <a:buNone/>
              <a:defRPr sz="955"/>
            </a:lvl7pPr>
            <a:lvl8pPr marL="3057342" indent="0">
              <a:buNone/>
              <a:defRPr sz="955"/>
            </a:lvl8pPr>
            <a:lvl9pPr marL="3494105" indent="0">
              <a:buNone/>
              <a:defRPr sz="955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4579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6072" y="348814"/>
            <a:ext cx="7979807" cy="12663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6072" y="1744064"/>
            <a:ext cx="7979807" cy="41569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071" y="6072376"/>
            <a:ext cx="2081689" cy="348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64709" y="6072376"/>
            <a:ext cx="3122533" cy="348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34190" y="6072376"/>
            <a:ext cx="2081689" cy="3488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5079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873526" rtl="0" eaLnBrk="1" latinLnBrk="0" hangingPunct="1">
        <a:lnSpc>
          <a:spcPct val="90000"/>
        </a:lnSpc>
        <a:spcBef>
          <a:spcPct val="0"/>
        </a:spcBef>
        <a:buNone/>
        <a:defRPr kumimoji="1" sz="420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8382" indent="-218382" algn="l" defTabSz="873526" rtl="0" eaLnBrk="1" latinLnBrk="0" hangingPunct="1">
        <a:lnSpc>
          <a:spcPct val="90000"/>
        </a:lnSpc>
        <a:spcBef>
          <a:spcPts val="955"/>
        </a:spcBef>
        <a:buFont typeface="Arial" panose="020B0604020202020204" pitchFamily="34" charset="0"/>
        <a:buChar char="•"/>
        <a:defRPr kumimoji="1" sz="2675" kern="1200">
          <a:solidFill>
            <a:schemeClr val="tx1"/>
          </a:solidFill>
          <a:latin typeface="+mn-lt"/>
          <a:ea typeface="+mn-ea"/>
          <a:cs typeface="+mn-cs"/>
        </a:defRPr>
      </a:lvl1pPr>
      <a:lvl2pPr marL="655145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2293" kern="1200">
          <a:solidFill>
            <a:schemeClr val="tx1"/>
          </a:solidFill>
          <a:latin typeface="+mn-lt"/>
          <a:ea typeface="+mn-ea"/>
          <a:cs typeface="+mn-cs"/>
        </a:defRPr>
      </a:lvl2pPr>
      <a:lvl3pPr marL="1091908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911" kern="1200">
          <a:solidFill>
            <a:schemeClr val="tx1"/>
          </a:solidFill>
          <a:latin typeface="+mn-lt"/>
          <a:ea typeface="+mn-ea"/>
          <a:cs typeface="+mn-cs"/>
        </a:defRPr>
      </a:lvl3pPr>
      <a:lvl4pPr marL="1528671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4pPr>
      <a:lvl5pPr marL="1965434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5pPr>
      <a:lvl6pPr marL="2402197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6pPr>
      <a:lvl7pPr marL="2838961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7pPr>
      <a:lvl8pPr marL="3275724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8pPr>
      <a:lvl9pPr marL="3712487" indent="-218382" algn="l" defTabSz="873526" rtl="0" eaLnBrk="1" latinLnBrk="0" hangingPunct="1">
        <a:lnSpc>
          <a:spcPct val="90000"/>
        </a:lnSpc>
        <a:spcBef>
          <a:spcPts val="47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1pPr>
      <a:lvl2pPr marL="436763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2pPr>
      <a:lvl3pPr marL="873526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3pPr>
      <a:lvl4pPr marL="1310289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4pPr>
      <a:lvl5pPr marL="1747053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5pPr>
      <a:lvl6pPr marL="2183816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6pPr>
      <a:lvl7pPr marL="2620579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7pPr>
      <a:lvl8pPr marL="3057342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8pPr>
      <a:lvl9pPr marL="3494105" algn="l" defTabSz="873526" rtl="0" eaLnBrk="1" latinLnBrk="0" hangingPunct="1"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B5ヨコ袋断裁</dc:title>
  <dc:creator>イイチラシ</dc:creator>
  <cp:lastModifiedBy>e-chirashi</cp:lastModifiedBy>
  <cp:revision>25</cp:revision>
  <dcterms:created xsi:type="dcterms:W3CDTF">2019-10-04T02:06:44Z</dcterms:created>
  <dcterms:modified xsi:type="dcterms:W3CDTF">2022-07-20T07:40:46Z</dcterms:modified>
</cp:coreProperties>
</file>