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</p:sldIdLst>
  <p:sldSz cx="9467850" cy="67675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56" userDrawn="1">
          <p15:clr>
            <a:srgbClr val="A4A3A4"/>
          </p15:clr>
        </p15:guide>
        <p15:guide id="3" pos="147" userDrawn="1">
          <p15:clr>
            <a:srgbClr val="A4A3A4"/>
          </p15:clr>
        </p15:guide>
        <p15:guide id="4" pos="5817" userDrawn="1">
          <p15:clr>
            <a:srgbClr val="A4A3A4"/>
          </p15:clr>
        </p15:guide>
        <p15:guide id="5" pos="5908" userDrawn="1">
          <p15:clr>
            <a:srgbClr val="A4A3A4"/>
          </p15:clr>
        </p15:guide>
        <p15:guide id="6" orient="horz" pos="4127" userDrawn="1">
          <p15:clr>
            <a:srgbClr val="A4A3A4"/>
          </p15:clr>
        </p15:guide>
        <p15:guide id="7" orient="horz" pos="4195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1704" y="264"/>
      </p:cViewPr>
      <p:guideLst>
        <p:guide orient="horz" pos="68"/>
        <p:guide pos="56"/>
        <p:guide pos="147"/>
        <p:guide pos="5817"/>
        <p:guide pos="5908"/>
        <p:guide orient="horz" pos="4127"/>
        <p:guide orient="horz" pos="4195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B98ACFE-C125-489E-9289-ED80310DD5E9}"/>
              </a:ext>
            </a:extLst>
          </p:cNvPr>
          <p:cNvSpPr txBox="1"/>
          <p:nvPr userDrawn="1"/>
        </p:nvSpPr>
        <p:spPr>
          <a:xfrm>
            <a:off x="9813612" y="354447"/>
            <a:ext cx="6761702" cy="4346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B5</a:t>
            </a:r>
            <a:r>
              <a:rPr kumimoji="1" lang="ja-JP" altLang="en-US" sz="2400" dirty="0"/>
              <a:t>サイズ　ヨコ（化粧断裁用）</a:t>
            </a:r>
            <a:endParaRPr kumimoji="1" lang="en-US" altLang="ja-JP" sz="2400" dirty="0"/>
          </a:p>
          <a:p>
            <a:endParaRPr kumimoji="1" lang="en-US" altLang="ja-JP" sz="1100" dirty="0"/>
          </a:p>
          <a:p>
            <a:r>
              <a:rPr kumimoji="1" lang="en-US" altLang="ja-JP" sz="1100" dirty="0"/>
              <a:t>【</a:t>
            </a:r>
            <a:r>
              <a:rPr kumimoji="1" lang="ja-JP" altLang="en-US" sz="1100" dirty="0"/>
              <a:t>デザイン作成上の注意事項</a:t>
            </a:r>
            <a:r>
              <a:rPr kumimoji="1" lang="en-US" altLang="ja-JP" sz="1100" dirty="0"/>
              <a:t>】</a:t>
            </a:r>
          </a:p>
          <a:p>
            <a:r>
              <a:rPr kumimoji="1" lang="ja-JP" altLang="en-US" sz="1100" dirty="0"/>
              <a:t>■</a:t>
            </a:r>
            <a:r>
              <a:rPr kumimoji="1" lang="ja-JP" altLang="en-US" sz="11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100" dirty="0"/>
              <a:t>してください。</a:t>
            </a:r>
            <a:endParaRPr kumimoji="1" lang="en-US" altLang="ja-JP" sz="1100" dirty="0"/>
          </a:p>
          <a:p>
            <a:r>
              <a:rPr kumimoji="1" lang="ja-JP" altLang="en-US" sz="1100" i="0" dirty="0"/>
              <a:t>■</a:t>
            </a:r>
            <a:r>
              <a:rPr kumimoji="1" lang="ja-JP" altLang="en-US" sz="11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100" i="0" dirty="0"/>
              <a:t>です。</a:t>
            </a:r>
            <a:endParaRPr kumimoji="1" lang="en-US" altLang="ja-JP" sz="1100" i="0" dirty="0"/>
          </a:p>
          <a:p>
            <a:r>
              <a:rPr kumimoji="1" lang="ja-JP" altLang="en-US" sz="1100" i="0" dirty="0"/>
              <a:t>■</a:t>
            </a:r>
            <a:r>
              <a:rPr kumimoji="1" lang="ja-JP" altLang="en-US" sz="11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100" i="0" dirty="0">
              <a:solidFill>
                <a:srgbClr val="FF0000"/>
              </a:solidFill>
            </a:endParaRPr>
          </a:p>
          <a:p>
            <a:r>
              <a:rPr kumimoji="1" lang="ja-JP" altLang="en-US" sz="11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100" i="0" dirty="0"/>
              <a:t>してください。</a:t>
            </a:r>
            <a:endParaRPr kumimoji="1" lang="en-US" altLang="ja-JP" sz="1100" i="0" dirty="0"/>
          </a:p>
          <a:p>
            <a:r>
              <a:rPr kumimoji="1" lang="ja-JP" altLang="en-US" sz="1100" i="0" dirty="0"/>
              <a:t>■両面印刷の場合はスライドを複製してください。</a:t>
            </a:r>
            <a:endParaRPr kumimoji="1" lang="en-US" altLang="ja-JP" sz="1100" i="0" dirty="0"/>
          </a:p>
          <a:p>
            <a:r>
              <a:rPr kumimoji="1" lang="ja-JP" altLang="en-US" sz="1100" dirty="0"/>
              <a:t>■</a:t>
            </a:r>
            <a:r>
              <a:rPr kumimoji="1" lang="ja-JP" altLang="en-US" sz="1100" b="1" i="1" u="sng" dirty="0"/>
              <a:t>このテンプレートは袋断裁では使用できません。</a:t>
            </a:r>
            <a:endParaRPr kumimoji="1" lang="en-US" altLang="ja-JP" sz="1100" i="0" dirty="0"/>
          </a:p>
          <a:p>
            <a:endParaRPr kumimoji="1" lang="en-US" altLang="ja-JP" sz="1100" dirty="0"/>
          </a:p>
          <a:p>
            <a:r>
              <a:rPr kumimoji="1" lang="en-US" altLang="ja-JP" sz="1100" dirty="0"/>
              <a:t>【</a:t>
            </a:r>
            <a:r>
              <a:rPr kumimoji="1" lang="ja-JP" altLang="en-US" sz="1100" dirty="0"/>
              <a:t>データ保存時の注意事項</a:t>
            </a:r>
            <a:r>
              <a:rPr kumimoji="1" lang="en-US" altLang="ja-JP" sz="1100" dirty="0"/>
              <a:t>】</a:t>
            </a:r>
          </a:p>
          <a:p>
            <a:r>
              <a:rPr kumimoji="1" lang="ja-JP" altLang="en-US" sz="1100" dirty="0"/>
              <a:t>左上のツールバーのファイルを選択</a:t>
            </a:r>
            <a:endParaRPr kumimoji="1" lang="en-US" altLang="ja-JP" sz="1100" dirty="0"/>
          </a:p>
          <a:p>
            <a:r>
              <a:rPr kumimoji="1" lang="ja-JP" altLang="en-US" sz="1100" dirty="0"/>
              <a:t>　→名前を付けて保存</a:t>
            </a:r>
            <a:endParaRPr kumimoji="1" lang="en-US" altLang="ja-JP" sz="1100" dirty="0"/>
          </a:p>
          <a:p>
            <a:r>
              <a:rPr kumimoji="1" lang="ja-JP" altLang="en-US" sz="1100" dirty="0"/>
              <a:t>　　→保存先の選択</a:t>
            </a:r>
            <a:endParaRPr kumimoji="1" lang="en-US" altLang="ja-JP" sz="1100" dirty="0"/>
          </a:p>
          <a:p>
            <a:r>
              <a:rPr kumimoji="1" lang="ja-JP" altLang="en-US" sz="1100" dirty="0"/>
              <a:t>　　　→ファイル名の入力</a:t>
            </a:r>
            <a:endParaRPr kumimoji="1" lang="en-US" altLang="ja-JP" sz="1100" dirty="0"/>
          </a:p>
          <a:p>
            <a:r>
              <a:rPr kumimoji="1" lang="ja-JP" altLang="en-US" sz="1100" dirty="0"/>
              <a:t>　　　　→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   「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「高品質」に設定をお勧めします。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/>
              <a:t>　　　　　→保存</a:t>
            </a:r>
            <a:endParaRPr kumimoji="1" lang="en-US" altLang="ja-JP" sz="1100" b="1" i="1" u="sng" dirty="0"/>
          </a:p>
          <a:p>
            <a:endParaRPr kumimoji="1" lang="en-US" altLang="ja-JP" sz="2185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F1DBE7DE-3AD9-4593-BE01-8ACCA43D261D}"/>
              </a:ext>
            </a:extLst>
          </p:cNvPr>
          <p:cNvCxnSpPr>
            <a:cxnSpLocks/>
          </p:cNvCxnSpPr>
          <p:nvPr userDrawn="1"/>
        </p:nvCxnSpPr>
        <p:spPr>
          <a:xfrm>
            <a:off x="9360000" y="-2033540"/>
            <a:ext cx="0" cy="20210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1FCE4D47-061B-4B51-8358-7C5F5328B6E2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036811"/>
            <a:ext cx="0" cy="20210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F8366EA1-F625-430E-8A97-29FBB1CDD069}"/>
              </a:ext>
            </a:extLst>
          </p:cNvPr>
          <p:cNvCxnSpPr>
            <a:cxnSpLocks/>
          </p:cNvCxnSpPr>
          <p:nvPr userDrawn="1"/>
        </p:nvCxnSpPr>
        <p:spPr>
          <a:xfrm>
            <a:off x="108000" y="6769895"/>
            <a:ext cx="0" cy="20210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99AB740-1FE5-458F-8DE0-C499F91F1D21}"/>
              </a:ext>
            </a:extLst>
          </p:cNvPr>
          <p:cNvCxnSpPr>
            <a:cxnSpLocks/>
          </p:cNvCxnSpPr>
          <p:nvPr userDrawn="1"/>
        </p:nvCxnSpPr>
        <p:spPr>
          <a:xfrm>
            <a:off x="9360000" y="6769895"/>
            <a:ext cx="0" cy="20210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1A0D6B75-55D4-486B-9489-5837ABB95050}"/>
              </a:ext>
            </a:extLst>
          </p:cNvPr>
          <p:cNvCxnSpPr>
            <a:cxnSpLocks/>
          </p:cNvCxnSpPr>
          <p:nvPr userDrawn="1"/>
        </p:nvCxnSpPr>
        <p:spPr>
          <a:xfrm>
            <a:off x="-3594121" y="108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CA6CDD7-A380-4889-AA10-05E92ADDB45C}"/>
              </a:ext>
            </a:extLst>
          </p:cNvPr>
          <p:cNvCxnSpPr>
            <a:cxnSpLocks/>
          </p:cNvCxnSpPr>
          <p:nvPr userDrawn="1"/>
        </p:nvCxnSpPr>
        <p:spPr>
          <a:xfrm>
            <a:off x="9470231" y="6660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DA15631-636D-41B4-8B56-CA3A14512AD7}"/>
              </a:ext>
            </a:extLst>
          </p:cNvPr>
          <p:cNvCxnSpPr>
            <a:cxnSpLocks/>
          </p:cNvCxnSpPr>
          <p:nvPr userDrawn="1"/>
        </p:nvCxnSpPr>
        <p:spPr>
          <a:xfrm>
            <a:off x="-3574291" y="6660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17142D0-9A8E-453C-9BC0-E8FD4315D31E}"/>
              </a:ext>
            </a:extLst>
          </p:cNvPr>
          <p:cNvCxnSpPr>
            <a:cxnSpLocks/>
          </p:cNvCxnSpPr>
          <p:nvPr userDrawn="1"/>
        </p:nvCxnSpPr>
        <p:spPr>
          <a:xfrm>
            <a:off x="9470231" y="108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93DBC5B-B81C-43D2-9E5F-6D4BB38060C1}"/>
              </a:ext>
            </a:extLst>
          </p:cNvPr>
          <p:cNvCxnSpPr>
            <a:cxnSpLocks/>
          </p:cNvCxnSpPr>
          <p:nvPr userDrawn="1"/>
        </p:nvCxnSpPr>
        <p:spPr>
          <a:xfrm>
            <a:off x="-3594121" y="216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0F0DA37F-041C-4233-9B53-16676270C26B}"/>
              </a:ext>
            </a:extLst>
          </p:cNvPr>
          <p:cNvCxnSpPr>
            <a:cxnSpLocks/>
          </p:cNvCxnSpPr>
          <p:nvPr userDrawn="1"/>
        </p:nvCxnSpPr>
        <p:spPr>
          <a:xfrm>
            <a:off x="9470231" y="216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63F0B281-34F5-4A4F-89BD-B7F3CADF4022}"/>
              </a:ext>
            </a:extLst>
          </p:cNvPr>
          <p:cNvCxnSpPr>
            <a:cxnSpLocks/>
          </p:cNvCxnSpPr>
          <p:nvPr userDrawn="1"/>
        </p:nvCxnSpPr>
        <p:spPr>
          <a:xfrm>
            <a:off x="-3576358" y="6552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9814EF0-B582-440C-859A-20C83E47C9EF}"/>
              </a:ext>
            </a:extLst>
          </p:cNvPr>
          <p:cNvCxnSpPr>
            <a:cxnSpLocks/>
          </p:cNvCxnSpPr>
          <p:nvPr userDrawn="1"/>
        </p:nvCxnSpPr>
        <p:spPr>
          <a:xfrm>
            <a:off x="9470231" y="6552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6444E1D-8D90-4A8B-81E7-B8EC0A25B00C}"/>
              </a:ext>
            </a:extLst>
          </p:cNvPr>
          <p:cNvCxnSpPr>
            <a:cxnSpLocks/>
          </p:cNvCxnSpPr>
          <p:nvPr userDrawn="1"/>
        </p:nvCxnSpPr>
        <p:spPr>
          <a:xfrm>
            <a:off x="216000" y="-2033540"/>
            <a:ext cx="0" cy="20210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2B2A9968-E093-4CC7-BE6A-557427C371ED}"/>
              </a:ext>
            </a:extLst>
          </p:cNvPr>
          <p:cNvCxnSpPr>
            <a:cxnSpLocks/>
          </p:cNvCxnSpPr>
          <p:nvPr userDrawn="1"/>
        </p:nvCxnSpPr>
        <p:spPr>
          <a:xfrm>
            <a:off x="9252000" y="-2033540"/>
            <a:ext cx="0" cy="20210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54ABC76-97B4-411B-B7C1-A9424CB7413D}"/>
              </a:ext>
            </a:extLst>
          </p:cNvPr>
          <p:cNvCxnSpPr>
            <a:cxnSpLocks/>
          </p:cNvCxnSpPr>
          <p:nvPr userDrawn="1"/>
        </p:nvCxnSpPr>
        <p:spPr>
          <a:xfrm>
            <a:off x="9252000" y="6769895"/>
            <a:ext cx="0" cy="20210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3161FA27-7423-4AFD-AC52-D853C0641711}"/>
              </a:ext>
            </a:extLst>
          </p:cNvPr>
          <p:cNvCxnSpPr>
            <a:cxnSpLocks/>
          </p:cNvCxnSpPr>
          <p:nvPr userDrawn="1"/>
        </p:nvCxnSpPr>
        <p:spPr>
          <a:xfrm>
            <a:off x="216000" y="6769895"/>
            <a:ext cx="0" cy="20210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C1777EC8-16AC-D420-7D39-8812682618C9}"/>
              </a:ext>
            </a:extLst>
          </p:cNvPr>
          <p:cNvGrpSpPr/>
          <p:nvPr userDrawn="1"/>
        </p:nvGrpSpPr>
        <p:grpSpPr>
          <a:xfrm>
            <a:off x="9615708" y="4453299"/>
            <a:ext cx="4361737" cy="1790505"/>
            <a:chOff x="11241121" y="10071916"/>
            <a:chExt cx="4361737" cy="1790505"/>
          </a:xfrm>
        </p:grpSpPr>
        <p:sp>
          <p:nvSpPr>
            <p:cNvPr id="33" name="フッター プレースホルダー 17">
              <a:extLst>
                <a:ext uri="{FF2B5EF4-FFF2-40B4-BE49-F238E27FC236}">
                  <a16:creationId xmlns:a16="http://schemas.microsoft.com/office/drawing/2014/main" id="{1210B95C-3D0C-C1A1-817E-3F89A6E577A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050" dirty="0"/>
                <a:t>Copyright © 2008-2022 e-chirashi.biz. All Rights Reserved.</a:t>
              </a: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B7882622-1E35-764D-E954-D479ED0ECCFC}"/>
                </a:ext>
              </a:extLst>
            </p:cNvPr>
            <p:cNvSpPr txBox="1"/>
            <p:nvPr userDrawn="1"/>
          </p:nvSpPr>
          <p:spPr>
            <a:xfrm>
              <a:off x="11467132" y="11262257"/>
              <a:ext cx="3909714" cy="6001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1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5" name="図 34" descr="イイチラシロゴ">
              <a:extLst>
                <a:ext uri="{FF2B5EF4-FFF2-40B4-BE49-F238E27FC236}">
                  <a16:creationId xmlns:a16="http://schemas.microsoft.com/office/drawing/2014/main" id="{6AE10703-EC6D-71DA-4C9C-CF6A5442033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10071916"/>
              <a:ext cx="3015311" cy="936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751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02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31" y="360308"/>
            <a:ext cx="2041505" cy="573515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915" y="360308"/>
            <a:ext cx="6006167" cy="573515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77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07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984" y="1687181"/>
            <a:ext cx="8166021" cy="2815097"/>
          </a:xfrm>
        </p:spPr>
        <p:txBody>
          <a:bodyPr anchor="b"/>
          <a:lstStyle>
            <a:lvl1pPr>
              <a:defRPr sz="5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984" y="4528909"/>
            <a:ext cx="8166021" cy="1480393"/>
          </a:xfrm>
        </p:spPr>
        <p:txBody>
          <a:bodyPr/>
          <a:lstStyle>
            <a:lvl1pPr marL="0" indent="0">
              <a:buNone/>
              <a:defRPr sz="2368">
                <a:solidFill>
                  <a:schemeClr val="tx1"/>
                </a:solidFill>
              </a:defRPr>
            </a:lvl1pPr>
            <a:lvl2pPr marL="451165" indent="0">
              <a:buNone/>
              <a:defRPr sz="1974">
                <a:solidFill>
                  <a:schemeClr val="tx1">
                    <a:tint val="75000"/>
                  </a:schemeClr>
                </a:solidFill>
              </a:defRPr>
            </a:lvl2pPr>
            <a:lvl3pPr marL="902330" indent="0">
              <a:buNone/>
              <a:defRPr sz="1776">
                <a:solidFill>
                  <a:schemeClr val="tx1">
                    <a:tint val="75000"/>
                  </a:schemeClr>
                </a:solidFill>
              </a:defRPr>
            </a:lvl3pPr>
            <a:lvl4pPr marL="1353495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4pPr>
            <a:lvl5pPr marL="1804660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5pPr>
            <a:lvl6pPr marL="2255825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6pPr>
            <a:lvl7pPr marL="2706990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7pPr>
            <a:lvl8pPr marL="3158155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8pPr>
            <a:lvl9pPr marL="3609320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73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915" y="1801537"/>
            <a:ext cx="4023836" cy="42939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3099" y="1801537"/>
            <a:ext cx="4023836" cy="42939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26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8" y="360309"/>
            <a:ext cx="8166021" cy="130807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149" y="1658981"/>
            <a:ext cx="4005344" cy="813041"/>
          </a:xfrm>
        </p:spPr>
        <p:txBody>
          <a:bodyPr anchor="b"/>
          <a:lstStyle>
            <a:lvl1pPr marL="0" indent="0">
              <a:buNone/>
              <a:defRPr sz="2368" b="1"/>
            </a:lvl1pPr>
            <a:lvl2pPr marL="451165" indent="0">
              <a:buNone/>
              <a:defRPr sz="1974" b="1"/>
            </a:lvl2pPr>
            <a:lvl3pPr marL="902330" indent="0">
              <a:buNone/>
              <a:defRPr sz="1776" b="1"/>
            </a:lvl3pPr>
            <a:lvl4pPr marL="1353495" indent="0">
              <a:buNone/>
              <a:defRPr sz="1579" b="1"/>
            </a:lvl4pPr>
            <a:lvl5pPr marL="1804660" indent="0">
              <a:buNone/>
              <a:defRPr sz="1579" b="1"/>
            </a:lvl5pPr>
            <a:lvl6pPr marL="2255825" indent="0">
              <a:buNone/>
              <a:defRPr sz="1579" b="1"/>
            </a:lvl6pPr>
            <a:lvl7pPr marL="2706990" indent="0">
              <a:buNone/>
              <a:defRPr sz="1579" b="1"/>
            </a:lvl7pPr>
            <a:lvl8pPr marL="3158155" indent="0">
              <a:buNone/>
              <a:defRPr sz="1579" b="1"/>
            </a:lvl8pPr>
            <a:lvl9pPr marL="3609320" indent="0">
              <a:buNone/>
              <a:defRPr sz="157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149" y="2472022"/>
            <a:ext cx="4005344" cy="36359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3100" y="1658981"/>
            <a:ext cx="4025069" cy="813041"/>
          </a:xfrm>
        </p:spPr>
        <p:txBody>
          <a:bodyPr anchor="b"/>
          <a:lstStyle>
            <a:lvl1pPr marL="0" indent="0">
              <a:buNone/>
              <a:defRPr sz="2368" b="1"/>
            </a:lvl1pPr>
            <a:lvl2pPr marL="451165" indent="0">
              <a:buNone/>
              <a:defRPr sz="1974" b="1"/>
            </a:lvl2pPr>
            <a:lvl3pPr marL="902330" indent="0">
              <a:buNone/>
              <a:defRPr sz="1776" b="1"/>
            </a:lvl3pPr>
            <a:lvl4pPr marL="1353495" indent="0">
              <a:buNone/>
              <a:defRPr sz="1579" b="1"/>
            </a:lvl4pPr>
            <a:lvl5pPr marL="1804660" indent="0">
              <a:buNone/>
              <a:defRPr sz="1579" b="1"/>
            </a:lvl5pPr>
            <a:lvl6pPr marL="2255825" indent="0">
              <a:buNone/>
              <a:defRPr sz="1579" b="1"/>
            </a:lvl6pPr>
            <a:lvl7pPr marL="2706990" indent="0">
              <a:buNone/>
              <a:defRPr sz="1579" b="1"/>
            </a:lvl7pPr>
            <a:lvl8pPr marL="3158155" indent="0">
              <a:buNone/>
              <a:defRPr sz="1579" b="1"/>
            </a:lvl8pPr>
            <a:lvl9pPr marL="3609320" indent="0">
              <a:buNone/>
              <a:defRPr sz="157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3100" y="2472022"/>
            <a:ext cx="4025069" cy="36359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465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14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093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8" y="451168"/>
            <a:ext cx="3053628" cy="1579086"/>
          </a:xfrm>
        </p:spPr>
        <p:txBody>
          <a:bodyPr anchor="b"/>
          <a:lstStyle>
            <a:lvl1pPr>
              <a:defRPr sz="315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069" y="974398"/>
            <a:ext cx="4793099" cy="4809321"/>
          </a:xfrm>
        </p:spPr>
        <p:txBody>
          <a:bodyPr/>
          <a:lstStyle>
            <a:lvl1pPr>
              <a:defRPr sz="3158"/>
            </a:lvl1pPr>
            <a:lvl2pPr>
              <a:defRPr sz="2763"/>
            </a:lvl2pPr>
            <a:lvl3pPr>
              <a:defRPr sz="2368"/>
            </a:lvl3pPr>
            <a:lvl4pPr>
              <a:defRPr sz="1974"/>
            </a:lvl4pPr>
            <a:lvl5pPr>
              <a:defRPr sz="1974"/>
            </a:lvl5pPr>
            <a:lvl6pPr>
              <a:defRPr sz="1974"/>
            </a:lvl6pPr>
            <a:lvl7pPr>
              <a:defRPr sz="1974"/>
            </a:lvl7pPr>
            <a:lvl8pPr>
              <a:defRPr sz="1974"/>
            </a:lvl8pPr>
            <a:lvl9pPr>
              <a:defRPr sz="197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2148" y="2030254"/>
            <a:ext cx="3053628" cy="3761296"/>
          </a:xfrm>
        </p:spPr>
        <p:txBody>
          <a:bodyPr/>
          <a:lstStyle>
            <a:lvl1pPr marL="0" indent="0">
              <a:buNone/>
              <a:defRPr sz="1579"/>
            </a:lvl1pPr>
            <a:lvl2pPr marL="451165" indent="0">
              <a:buNone/>
              <a:defRPr sz="1382"/>
            </a:lvl2pPr>
            <a:lvl3pPr marL="902330" indent="0">
              <a:buNone/>
              <a:defRPr sz="1184"/>
            </a:lvl3pPr>
            <a:lvl4pPr marL="1353495" indent="0">
              <a:buNone/>
              <a:defRPr sz="987"/>
            </a:lvl4pPr>
            <a:lvl5pPr marL="1804660" indent="0">
              <a:buNone/>
              <a:defRPr sz="987"/>
            </a:lvl5pPr>
            <a:lvl6pPr marL="2255825" indent="0">
              <a:buNone/>
              <a:defRPr sz="987"/>
            </a:lvl6pPr>
            <a:lvl7pPr marL="2706990" indent="0">
              <a:buNone/>
              <a:defRPr sz="987"/>
            </a:lvl7pPr>
            <a:lvl8pPr marL="3158155" indent="0">
              <a:buNone/>
              <a:defRPr sz="987"/>
            </a:lvl8pPr>
            <a:lvl9pPr marL="3609320" indent="0">
              <a:buNone/>
              <a:defRPr sz="98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74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8" y="451168"/>
            <a:ext cx="3053628" cy="1579086"/>
          </a:xfrm>
        </p:spPr>
        <p:txBody>
          <a:bodyPr anchor="b"/>
          <a:lstStyle>
            <a:lvl1pPr>
              <a:defRPr sz="315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25069" y="974398"/>
            <a:ext cx="4793099" cy="4809321"/>
          </a:xfrm>
        </p:spPr>
        <p:txBody>
          <a:bodyPr anchor="t"/>
          <a:lstStyle>
            <a:lvl1pPr marL="0" indent="0">
              <a:buNone/>
              <a:defRPr sz="3158"/>
            </a:lvl1pPr>
            <a:lvl2pPr marL="451165" indent="0">
              <a:buNone/>
              <a:defRPr sz="2763"/>
            </a:lvl2pPr>
            <a:lvl3pPr marL="902330" indent="0">
              <a:buNone/>
              <a:defRPr sz="2368"/>
            </a:lvl3pPr>
            <a:lvl4pPr marL="1353495" indent="0">
              <a:buNone/>
              <a:defRPr sz="1974"/>
            </a:lvl4pPr>
            <a:lvl5pPr marL="1804660" indent="0">
              <a:buNone/>
              <a:defRPr sz="1974"/>
            </a:lvl5pPr>
            <a:lvl6pPr marL="2255825" indent="0">
              <a:buNone/>
              <a:defRPr sz="1974"/>
            </a:lvl6pPr>
            <a:lvl7pPr marL="2706990" indent="0">
              <a:buNone/>
              <a:defRPr sz="1974"/>
            </a:lvl7pPr>
            <a:lvl8pPr marL="3158155" indent="0">
              <a:buNone/>
              <a:defRPr sz="1974"/>
            </a:lvl8pPr>
            <a:lvl9pPr marL="3609320" indent="0">
              <a:buNone/>
              <a:defRPr sz="197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2148" y="2030254"/>
            <a:ext cx="3053628" cy="3761296"/>
          </a:xfrm>
        </p:spPr>
        <p:txBody>
          <a:bodyPr/>
          <a:lstStyle>
            <a:lvl1pPr marL="0" indent="0">
              <a:buNone/>
              <a:defRPr sz="1579"/>
            </a:lvl1pPr>
            <a:lvl2pPr marL="451165" indent="0">
              <a:buNone/>
              <a:defRPr sz="1382"/>
            </a:lvl2pPr>
            <a:lvl3pPr marL="902330" indent="0">
              <a:buNone/>
              <a:defRPr sz="1184"/>
            </a:lvl3pPr>
            <a:lvl4pPr marL="1353495" indent="0">
              <a:buNone/>
              <a:defRPr sz="987"/>
            </a:lvl4pPr>
            <a:lvl5pPr marL="1804660" indent="0">
              <a:buNone/>
              <a:defRPr sz="987"/>
            </a:lvl5pPr>
            <a:lvl6pPr marL="2255825" indent="0">
              <a:buNone/>
              <a:defRPr sz="987"/>
            </a:lvl6pPr>
            <a:lvl7pPr marL="2706990" indent="0">
              <a:buNone/>
              <a:defRPr sz="987"/>
            </a:lvl7pPr>
            <a:lvl8pPr marL="3158155" indent="0">
              <a:buNone/>
              <a:defRPr sz="987"/>
            </a:lvl8pPr>
            <a:lvl9pPr marL="3609320" indent="0">
              <a:buNone/>
              <a:defRPr sz="98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98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915" y="360309"/>
            <a:ext cx="8166021" cy="1308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915" y="1801537"/>
            <a:ext cx="8166021" cy="4293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915" y="6272484"/>
            <a:ext cx="2130266" cy="360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6226" y="6272484"/>
            <a:ext cx="3195399" cy="360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86669" y="6272484"/>
            <a:ext cx="2130266" cy="360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91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02330" rtl="0" eaLnBrk="1" latinLnBrk="0" hangingPunct="1">
        <a:lnSpc>
          <a:spcPct val="90000"/>
        </a:lnSpc>
        <a:spcBef>
          <a:spcPct val="0"/>
        </a:spcBef>
        <a:buNone/>
        <a:defRPr kumimoji="1" sz="434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582" indent="-225582" algn="l" defTabSz="902330" rtl="0" eaLnBrk="1" latinLnBrk="0" hangingPunct="1">
        <a:lnSpc>
          <a:spcPct val="90000"/>
        </a:lnSpc>
        <a:spcBef>
          <a:spcPts val="987"/>
        </a:spcBef>
        <a:buFont typeface="Arial" panose="020B0604020202020204" pitchFamily="34" charset="0"/>
        <a:buChar char="•"/>
        <a:defRPr kumimoji="1" sz="2763" kern="1200">
          <a:solidFill>
            <a:schemeClr val="tx1"/>
          </a:solidFill>
          <a:latin typeface="+mn-lt"/>
          <a:ea typeface="+mn-ea"/>
          <a:cs typeface="+mn-cs"/>
        </a:defRPr>
      </a:lvl1pPr>
      <a:lvl2pPr marL="67674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2368" kern="1200">
          <a:solidFill>
            <a:schemeClr val="tx1"/>
          </a:solidFill>
          <a:latin typeface="+mn-lt"/>
          <a:ea typeface="+mn-ea"/>
          <a:cs typeface="+mn-cs"/>
        </a:defRPr>
      </a:lvl2pPr>
      <a:lvl3pPr marL="112791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974" kern="1200">
          <a:solidFill>
            <a:schemeClr val="tx1"/>
          </a:solidFill>
          <a:latin typeface="+mn-lt"/>
          <a:ea typeface="+mn-ea"/>
          <a:cs typeface="+mn-cs"/>
        </a:defRPr>
      </a:lvl3pPr>
      <a:lvl4pPr marL="157907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4pPr>
      <a:lvl5pPr marL="203024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5pPr>
      <a:lvl6pPr marL="248140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6pPr>
      <a:lvl7pPr marL="293257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7pPr>
      <a:lvl8pPr marL="338373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8pPr>
      <a:lvl9pPr marL="383490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1pPr>
      <a:lvl2pPr marL="45116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2pPr>
      <a:lvl3pPr marL="90233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3pPr>
      <a:lvl4pPr marL="135349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4pPr>
      <a:lvl5pPr marL="180466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5pPr>
      <a:lvl6pPr marL="225582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6pPr>
      <a:lvl7pPr marL="270699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7pPr>
      <a:lvl8pPr marL="315815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8pPr>
      <a:lvl9pPr marL="360932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B5ヨコ化粧断裁</dc:title>
  <dc:creator>イイチラシ</dc:creator>
  <cp:lastModifiedBy>e-chirashi</cp:lastModifiedBy>
  <cp:revision>26</cp:revision>
  <dcterms:created xsi:type="dcterms:W3CDTF">2019-10-04T02:06:44Z</dcterms:created>
  <dcterms:modified xsi:type="dcterms:W3CDTF">2022-07-20T05:32:15Z</dcterms:modified>
</cp:coreProperties>
</file>