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</p:sldIdLst>
  <p:sldSz cx="6767513" cy="48244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4127" userDrawn="1">
          <p15:clr>
            <a:srgbClr val="A4A3A4"/>
          </p15:clr>
        </p15:guide>
        <p15:guide id="5" pos="4195" userDrawn="1">
          <p15:clr>
            <a:srgbClr val="A4A3A4"/>
          </p15:clr>
        </p15:guide>
        <p15:guide id="6" orient="horz" pos="2903" userDrawn="1">
          <p15:clr>
            <a:srgbClr val="A4A3A4"/>
          </p15:clr>
        </p15:guide>
        <p15:guide id="7" orient="horz" pos="2971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996" y="714"/>
      </p:cViewPr>
      <p:guideLst>
        <p:guide orient="horz" pos="68"/>
        <p:guide pos="68"/>
        <p:guide pos="136"/>
        <p:guide pos="4127"/>
        <p:guide pos="4195"/>
        <p:guide orient="horz" pos="2903"/>
        <p:guide orient="horz" pos="2971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7C6D64-3E3E-4D20-BFB9-02778B0099A7}"/>
              </a:ext>
            </a:extLst>
          </p:cNvPr>
          <p:cNvSpPr txBox="1"/>
          <p:nvPr userDrawn="1"/>
        </p:nvSpPr>
        <p:spPr>
          <a:xfrm>
            <a:off x="7014660" y="252678"/>
            <a:ext cx="2888932" cy="25083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B6</a:t>
            </a:r>
            <a:r>
              <a:rPr kumimoji="1" lang="ja-JP" altLang="en-US" sz="1600" dirty="0"/>
              <a:t>サイズ　ヨコ</a:t>
            </a:r>
            <a:r>
              <a:rPr kumimoji="1" lang="ja-JP" altLang="en-US" sz="1400" dirty="0"/>
              <a:t>（化粧断裁用）</a:t>
            </a:r>
            <a:endParaRPr kumimoji="1" lang="en-US" altLang="ja-JP" sz="1400" dirty="0"/>
          </a:p>
          <a:p>
            <a:endParaRPr kumimoji="1" lang="en-US" altLang="ja-JP" sz="800" dirty="0"/>
          </a:p>
          <a:p>
            <a:r>
              <a:rPr kumimoji="1" lang="en-US" altLang="ja-JP" sz="700" dirty="0"/>
              <a:t>【</a:t>
            </a:r>
            <a:r>
              <a:rPr kumimoji="1" lang="ja-JP" altLang="en-US" sz="700" dirty="0"/>
              <a:t>デザイン作成上の注意事項</a:t>
            </a:r>
            <a:r>
              <a:rPr kumimoji="1" lang="en-US" altLang="ja-JP" sz="700" dirty="0"/>
              <a:t>】</a:t>
            </a:r>
          </a:p>
          <a:p>
            <a:r>
              <a:rPr kumimoji="1" lang="ja-JP" altLang="en-US" sz="700" dirty="0"/>
              <a:t>■</a:t>
            </a:r>
            <a:r>
              <a:rPr kumimoji="1" lang="ja-JP" altLang="en-US" sz="7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700" dirty="0"/>
              <a:t>してください。</a:t>
            </a:r>
            <a:endParaRPr kumimoji="1" lang="en-US" altLang="ja-JP" sz="700" dirty="0"/>
          </a:p>
          <a:p>
            <a:r>
              <a:rPr kumimoji="1" lang="ja-JP" altLang="en-US" sz="700" i="0" dirty="0"/>
              <a:t>■</a:t>
            </a:r>
            <a:r>
              <a:rPr kumimoji="1" lang="ja-JP" altLang="en-US" sz="7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700" i="0" dirty="0"/>
              <a:t>です。</a:t>
            </a:r>
            <a:endParaRPr kumimoji="1" lang="en-US" altLang="ja-JP" sz="700" i="0" dirty="0"/>
          </a:p>
          <a:p>
            <a:r>
              <a:rPr kumimoji="1" lang="ja-JP" altLang="en-US" sz="700" i="0" dirty="0"/>
              <a:t>■</a:t>
            </a:r>
            <a:r>
              <a:rPr kumimoji="1" lang="ja-JP" altLang="en-US" sz="7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700" i="0" dirty="0">
              <a:solidFill>
                <a:srgbClr val="FF0000"/>
              </a:solidFill>
            </a:endParaRPr>
          </a:p>
          <a:p>
            <a:r>
              <a:rPr kumimoji="1" lang="ja-JP" altLang="en-US" sz="7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700" i="0" dirty="0"/>
              <a:t>してください。</a:t>
            </a:r>
            <a:endParaRPr kumimoji="1" lang="en-US" altLang="ja-JP" sz="700" i="0" dirty="0"/>
          </a:p>
          <a:p>
            <a:r>
              <a:rPr kumimoji="1" lang="ja-JP" altLang="en-US" sz="700" i="0" dirty="0"/>
              <a:t>■両面印刷の場合はスライドを複製してください。</a:t>
            </a:r>
            <a:endParaRPr kumimoji="1" lang="en-US" altLang="ja-JP" sz="700" i="0" dirty="0"/>
          </a:p>
          <a:p>
            <a:r>
              <a:rPr kumimoji="1" lang="ja-JP" altLang="en-US" sz="700" dirty="0"/>
              <a:t>■</a:t>
            </a:r>
            <a:r>
              <a:rPr kumimoji="1" lang="ja-JP" altLang="en-US" sz="700" b="1" i="1" u="sng" dirty="0"/>
              <a:t>このテンプレートは袋断裁では使用できません。</a:t>
            </a:r>
            <a:endParaRPr kumimoji="1" lang="en-US" altLang="ja-JP" sz="700" i="0" dirty="0"/>
          </a:p>
          <a:p>
            <a:endParaRPr kumimoji="1" lang="en-US" altLang="ja-JP" sz="700" dirty="0"/>
          </a:p>
          <a:p>
            <a:r>
              <a:rPr kumimoji="1" lang="en-US" altLang="ja-JP" sz="700" dirty="0"/>
              <a:t>【</a:t>
            </a:r>
            <a:r>
              <a:rPr kumimoji="1" lang="ja-JP" altLang="en-US" sz="700" dirty="0"/>
              <a:t>データ保存時の注意事項</a:t>
            </a:r>
            <a:r>
              <a:rPr kumimoji="1" lang="en-US" altLang="ja-JP" sz="700" dirty="0"/>
              <a:t>】</a:t>
            </a:r>
          </a:p>
          <a:p>
            <a:r>
              <a:rPr kumimoji="1" lang="ja-JP" altLang="en-US" sz="700" dirty="0"/>
              <a:t>左上のツールバーのファイルを選択</a:t>
            </a:r>
            <a:endParaRPr kumimoji="1" lang="en-US" altLang="ja-JP" sz="700" dirty="0"/>
          </a:p>
          <a:p>
            <a:r>
              <a:rPr kumimoji="1" lang="ja-JP" altLang="en-US" sz="700" dirty="0"/>
              <a:t>　→名前を付けて保存</a:t>
            </a:r>
            <a:endParaRPr kumimoji="1" lang="en-US" altLang="ja-JP" sz="700" dirty="0"/>
          </a:p>
          <a:p>
            <a:r>
              <a:rPr kumimoji="1" lang="ja-JP" altLang="en-US" sz="700" dirty="0"/>
              <a:t>　　→保存先の選択</a:t>
            </a:r>
            <a:endParaRPr kumimoji="1" lang="en-US" altLang="ja-JP" sz="700" dirty="0"/>
          </a:p>
          <a:p>
            <a:r>
              <a:rPr kumimoji="1" lang="ja-JP" altLang="en-US" sz="700" dirty="0"/>
              <a:t>　　　→ファイル名の入力</a:t>
            </a:r>
            <a:endParaRPr kumimoji="1" lang="en-US" altLang="ja-JP" sz="700" dirty="0"/>
          </a:p>
          <a:p>
            <a:r>
              <a:rPr kumimoji="1" lang="ja-JP" altLang="en-US" sz="700" dirty="0"/>
              <a:t>　　　　→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7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　   「</a:t>
            </a:r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7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7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7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　  「高品質」に設定をお勧めします。</a:t>
            </a:r>
            <a:endParaRPr kumimoji="1" lang="en-US" altLang="ja-JP" sz="7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700" dirty="0"/>
              <a:t>　　　　　→保存</a:t>
            </a:r>
            <a:endParaRPr kumimoji="1" lang="en-US" altLang="ja-JP" sz="900" b="1" i="1" u="sng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A713A6DE-9211-4CD8-9827-F65EF39A65D4}"/>
              </a:ext>
            </a:extLst>
          </p:cNvPr>
          <p:cNvCxnSpPr>
            <a:cxnSpLocks/>
          </p:cNvCxnSpPr>
          <p:nvPr userDrawn="1"/>
        </p:nvCxnSpPr>
        <p:spPr>
          <a:xfrm>
            <a:off x="6660000" y="-1449891"/>
            <a:ext cx="0" cy="14407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C799413-F583-4864-BDAE-95D68A173D95}"/>
              </a:ext>
            </a:extLst>
          </p:cNvPr>
          <p:cNvCxnSpPr>
            <a:cxnSpLocks/>
          </p:cNvCxnSpPr>
          <p:nvPr userDrawn="1"/>
        </p:nvCxnSpPr>
        <p:spPr>
          <a:xfrm>
            <a:off x="108000" y="-1444602"/>
            <a:ext cx="0" cy="14407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D36DAB8-73AD-4DF5-880E-D9C9F723EB5D}"/>
              </a:ext>
            </a:extLst>
          </p:cNvPr>
          <p:cNvCxnSpPr>
            <a:cxnSpLocks/>
          </p:cNvCxnSpPr>
          <p:nvPr userDrawn="1"/>
        </p:nvCxnSpPr>
        <p:spPr>
          <a:xfrm>
            <a:off x="108000" y="4824413"/>
            <a:ext cx="0" cy="14407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BA5AA98-88DD-4A88-9927-CCD0FE4FDCBE}"/>
              </a:ext>
            </a:extLst>
          </p:cNvPr>
          <p:cNvCxnSpPr>
            <a:cxnSpLocks/>
          </p:cNvCxnSpPr>
          <p:nvPr userDrawn="1"/>
        </p:nvCxnSpPr>
        <p:spPr>
          <a:xfrm>
            <a:off x="6660000" y="4824413"/>
            <a:ext cx="0" cy="14407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3B5E67C-3F3E-48B5-8D4C-E5AC10F49026}"/>
              </a:ext>
            </a:extLst>
          </p:cNvPr>
          <p:cNvCxnSpPr>
            <a:cxnSpLocks/>
          </p:cNvCxnSpPr>
          <p:nvPr userDrawn="1"/>
        </p:nvCxnSpPr>
        <p:spPr>
          <a:xfrm>
            <a:off x="-2554290" y="108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D7DA7150-2170-4EEB-B485-388E8A96D370}"/>
              </a:ext>
            </a:extLst>
          </p:cNvPr>
          <p:cNvCxnSpPr>
            <a:cxnSpLocks/>
          </p:cNvCxnSpPr>
          <p:nvPr userDrawn="1"/>
        </p:nvCxnSpPr>
        <p:spPr>
          <a:xfrm>
            <a:off x="6767514" y="4716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A4FC540-0492-4738-91B1-838C05F3F3EB}"/>
              </a:ext>
            </a:extLst>
          </p:cNvPr>
          <p:cNvCxnSpPr>
            <a:cxnSpLocks/>
          </p:cNvCxnSpPr>
          <p:nvPr userDrawn="1"/>
        </p:nvCxnSpPr>
        <p:spPr>
          <a:xfrm>
            <a:off x="-2562619" y="4716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72E8A17-A86C-40C0-90B1-A57EA7459048}"/>
              </a:ext>
            </a:extLst>
          </p:cNvPr>
          <p:cNvCxnSpPr>
            <a:cxnSpLocks/>
          </p:cNvCxnSpPr>
          <p:nvPr userDrawn="1"/>
        </p:nvCxnSpPr>
        <p:spPr>
          <a:xfrm>
            <a:off x="6767514" y="108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FB95050-7327-445C-BF4F-5D333B989C86}"/>
              </a:ext>
            </a:extLst>
          </p:cNvPr>
          <p:cNvCxnSpPr>
            <a:cxnSpLocks/>
          </p:cNvCxnSpPr>
          <p:nvPr userDrawn="1"/>
        </p:nvCxnSpPr>
        <p:spPr>
          <a:xfrm>
            <a:off x="-2560105" y="216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BDE0276E-5CDF-49DB-906E-D59BD5D626B0}"/>
              </a:ext>
            </a:extLst>
          </p:cNvPr>
          <p:cNvCxnSpPr>
            <a:cxnSpLocks/>
          </p:cNvCxnSpPr>
          <p:nvPr userDrawn="1"/>
        </p:nvCxnSpPr>
        <p:spPr>
          <a:xfrm>
            <a:off x="6767514" y="216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D1EFB22-40F0-4433-A32D-63F2F33F7BEF}"/>
              </a:ext>
            </a:extLst>
          </p:cNvPr>
          <p:cNvCxnSpPr>
            <a:cxnSpLocks/>
          </p:cNvCxnSpPr>
          <p:nvPr userDrawn="1"/>
        </p:nvCxnSpPr>
        <p:spPr>
          <a:xfrm>
            <a:off x="-2558283" y="4608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ED1723A-7AF2-4AE9-925E-2DF598A7EAD6}"/>
              </a:ext>
            </a:extLst>
          </p:cNvPr>
          <p:cNvCxnSpPr>
            <a:cxnSpLocks/>
          </p:cNvCxnSpPr>
          <p:nvPr userDrawn="1"/>
        </p:nvCxnSpPr>
        <p:spPr>
          <a:xfrm>
            <a:off x="6767514" y="4608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430153D-384A-4C86-914A-DEB559B718CB}"/>
              </a:ext>
            </a:extLst>
          </p:cNvPr>
          <p:cNvCxnSpPr>
            <a:cxnSpLocks/>
          </p:cNvCxnSpPr>
          <p:nvPr userDrawn="1"/>
        </p:nvCxnSpPr>
        <p:spPr>
          <a:xfrm>
            <a:off x="216000" y="-1449891"/>
            <a:ext cx="0" cy="14407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D749D232-CE14-4E61-B35E-A6D5E5EFBAF9}"/>
              </a:ext>
            </a:extLst>
          </p:cNvPr>
          <p:cNvCxnSpPr>
            <a:cxnSpLocks/>
          </p:cNvCxnSpPr>
          <p:nvPr userDrawn="1"/>
        </p:nvCxnSpPr>
        <p:spPr>
          <a:xfrm>
            <a:off x="6552000" y="-1449891"/>
            <a:ext cx="0" cy="14407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E171F54-BDA1-4AC6-A9E0-33753A054EC9}"/>
              </a:ext>
            </a:extLst>
          </p:cNvPr>
          <p:cNvCxnSpPr>
            <a:cxnSpLocks/>
          </p:cNvCxnSpPr>
          <p:nvPr userDrawn="1"/>
        </p:nvCxnSpPr>
        <p:spPr>
          <a:xfrm>
            <a:off x="6552000" y="4824413"/>
            <a:ext cx="0" cy="14407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F4518180-5C5D-455A-BDFC-D50997F9D81B}"/>
              </a:ext>
            </a:extLst>
          </p:cNvPr>
          <p:cNvCxnSpPr>
            <a:cxnSpLocks/>
          </p:cNvCxnSpPr>
          <p:nvPr userDrawn="1"/>
        </p:nvCxnSpPr>
        <p:spPr>
          <a:xfrm>
            <a:off x="216000" y="4824413"/>
            <a:ext cx="0" cy="14407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85039DA9-11E9-F83D-F750-31395FC85A87}"/>
              </a:ext>
            </a:extLst>
          </p:cNvPr>
          <p:cNvGrpSpPr/>
          <p:nvPr userDrawn="1"/>
        </p:nvGrpSpPr>
        <p:grpSpPr>
          <a:xfrm>
            <a:off x="6904625" y="3359114"/>
            <a:ext cx="2685564" cy="1038405"/>
            <a:chOff x="11559017" y="10573423"/>
            <a:chExt cx="2685564" cy="1038405"/>
          </a:xfrm>
        </p:grpSpPr>
        <p:sp>
          <p:nvSpPr>
            <p:cNvPr id="29" name="フッター プレースホルダー 17">
              <a:extLst>
                <a:ext uri="{FF2B5EF4-FFF2-40B4-BE49-F238E27FC236}">
                  <a16:creationId xmlns:a16="http://schemas.microsoft.com/office/drawing/2014/main" id="{13D05916-6E76-2BB3-0EB0-3D56F8171C3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559017" y="11020370"/>
              <a:ext cx="2685564" cy="261317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700" dirty="0"/>
                <a:t>Copyright © 2008-2022 e-chirashi.biz. All Rights Reserved.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0B247D67-C7FD-9545-4544-71046A90FF93}"/>
                </a:ext>
              </a:extLst>
            </p:cNvPr>
            <p:cNvSpPr txBox="1"/>
            <p:nvPr userDrawn="1"/>
          </p:nvSpPr>
          <p:spPr>
            <a:xfrm>
              <a:off x="11799025" y="11196330"/>
              <a:ext cx="2324487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7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7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7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1" name="図 30" descr="イイチラシロゴ">
              <a:extLst>
                <a:ext uri="{FF2B5EF4-FFF2-40B4-BE49-F238E27FC236}">
                  <a16:creationId xmlns:a16="http://schemas.microsoft.com/office/drawing/2014/main" id="{0CF6313A-1949-B17E-7379-624A1DED7EC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970402" y="10573423"/>
              <a:ext cx="1678977" cy="521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8506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850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43002" y="256855"/>
            <a:ext cx="1459245" cy="408846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5267" y="256855"/>
            <a:ext cx="4293141" cy="408846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202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435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42" y="1202755"/>
            <a:ext cx="5836980" cy="2006821"/>
          </a:xfrm>
        </p:spPr>
        <p:txBody>
          <a:bodyPr anchor="b"/>
          <a:lstStyle>
            <a:lvl1pPr>
              <a:defRPr sz="42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1742" y="3228561"/>
            <a:ext cx="5836980" cy="1055340"/>
          </a:xfrm>
        </p:spPr>
        <p:txBody>
          <a:bodyPr/>
          <a:lstStyle>
            <a:lvl1pPr marL="0" indent="0">
              <a:buNone/>
              <a:defRPr sz="1688">
                <a:solidFill>
                  <a:schemeClr val="tx1"/>
                </a:solidFill>
              </a:defRPr>
            </a:lvl1pPr>
            <a:lvl2pPr marL="321640" indent="0">
              <a:buNone/>
              <a:defRPr sz="1407">
                <a:solidFill>
                  <a:schemeClr val="tx1">
                    <a:tint val="75000"/>
                  </a:schemeClr>
                </a:solidFill>
              </a:defRPr>
            </a:lvl2pPr>
            <a:lvl3pPr marL="643280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3pPr>
            <a:lvl4pPr marL="964921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4pPr>
            <a:lvl5pPr marL="1286561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5pPr>
            <a:lvl6pPr marL="1608201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6pPr>
            <a:lvl7pPr marL="1929841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7pPr>
            <a:lvl8pPr marL="2251481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8pPr>
            <a:lvl9pPr marL="2573122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21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5267" y="1284276"/>
            <a:ext cx="2876193" cy="30610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6053" y="1284276"/>
            <a:ext cx="2876193" cy="30610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75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48" y="256856"/>
            <a:ext cx="5836980" cy="93249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149" y="1182652"/>
            <a:ext cx="2862975" cy="579599"/>
          </a:xfrm>
        </p:spPr>
        <p:txBody>
          <a:bodyPr anchor="b"/>
          <a:lstStyle>
            <a:lvl1pPr marL="0" indent="0">
              <a:buNone/>
              <a:defRPr sz="1688" b="1"/>
            </a:lvl1pPr>
            <a:lvl2pPr marL="321640" indent="0">
              <a:buNone/>
              <a:defRPr sz="1407" b="1"/>
            </a:lvl2pPr>
            <a:lvl3pPr marL="643280" indent="0">
              <a:buNone/>
              <a:defRPr sz="1266" b="1"/>
            </a:lvl3pPr>
            <a:lvl4pPr marL="964921" indent="0">
              <a:buNone/>
              <a:defRPr sz="1126" b="1"/>
            </a:lvl4pPr>
            <a:lvl5pPr marL="1286561" indent="0">
              <a:buNone/>
              <a:defRPr sz="1126" b="1"/>
            </a:lvl5pPr>
            <a:lvl6pPr marL="1608201" indent="0">
              <a:buNone/>
              <a:defRPr sz="1126" b="1"/>
            </a:lvl6pPr>
            <a:lvl7pPr marL="1929841" indent="0">
              <a:buNone/>
              <a:defRPr sz="1126" b="1"/>
            </a:lvl7pPr>
            <a:lvl8pPr marL="2251481" indent="0">
              <a:buNone/>
              <a:defRPr sz="1126" b="1"/>
            </a:lvl8pPr>
            <a:lvl9pPr marL="2573122" indent="0">
              <a:buNone/>
              <a:defRPr sz="112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49" y="1762251"/>
            <a:ext cx="2862975" cy="25920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054" y="1182652"/>
            <a:ext cx="2877074" cy="579599"/>
          </a:xfrm>
        </p:spPr>
        <p:txBody>
          <a:bodyPr anchor="b"/>
          <a:lstStyle>
            <a:lvl1pPr marL="0" indent="0">
              <a:buNone/>
              <a:defRPr sz="1688" b="1"/>
            </a:lvl1pPr>
            <a:lvl2pPr marL="321640" indent="0">
              <a:buNone/>
              <a:defRPr sz="1407" b="1"/>
            </a:lvl2pPr>
            <a:lvl3pPr marL="643280" indent="0">
              <a:buNone/>
              <a:defRPr sz="1266" b="1"/>
            </a:lvl3pPr>
            <a:lvl4pPr marL="964921" indent="0">
              <a:buNone/>
              <a:defRPr sz="1126" b="1"/>
            </a:lvl4pPr>
            <a:lvl5pPr marL="1286561" indent="0">
              <a:buNone/>
              <a:defRPr sz="1126" b="1"/>
            </a:lvl5pPr>
            <a:lvl6pPr marL="1608201" indent="0">
              <a:buNone/>
              <a:defRPr sz="1126" b="1"/>
            </a:lvl6pPr>
            <a:lvl7pPr marL="1929841" indent="0">
              <a:buNone/>
              <a:defRPr sz="1126" b="1"/>
            </a:lvl7pPr>
            <a:lvl8pPr marL="2251481" indent="0">
              <a:buNone/>
              <a:defRPr sz="1126" b="1"/>
            </a:lvl8pPr>
            <a:lvl9pPr marL="2573122" indent="0">
              <a:buNone/>
              <a:defRPr sz="112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26054" y="1762251"/>
            <a:ext cx="2877074" cy="25920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117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14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13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48" y="321628"/>
            <a:ext cx="2182699" cy="1125696"/>
          </a:xfrm>
        </p:spPr>
        <p:txBody>
          <a:bodyPr anchor="b"/>
          <a:lstStyle>
            <a:lvl1pPr>
              <a:defRPr sz="22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7075" y="694627"/>
            <a:ext cx="3426053" cy="3428460"/>
          </a:xfrm>
        </p:spPr>
        <p:txBody>
          <a:bodyPr/>
          <a:lstStyle>
            <a:lvl1pPr>
              <a:defRPr sz="2251"/>
            </a:lvl1pPr>
            <a:lvl2pPr>
              <a:defRPr sz="1970"/>
            </a:lvl2pPr>
            <a:lvl3pPr>
              <a:defRPr sz="1688"/>
            </a:lvl3pPr>
            <a:lvl4pPr>
              <a:defRPr sz="1407"/>
            </a:lvl4pPr>
            <a:lvl5pPr>
              <a:defRPr sz="1407"/>
            </a:lvl5pPr>
            <a:lvl6pPr>
              <a:defRPr sz="1407"/>
            </a:lvl6pPr>
            <a:lvl7pPr>
              <a:defRPr sz="1407"/>
            </a:lvl7pPr>
            <a:lvl8pPr>
              <a:defRPr sz="1407"/>
            </a:lvl8pPr>
            <a:lvl9pPr>
              <a:defRPr sz="14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148" y="1447324"/>
            <a:ext cx="2182699" cy="2681347"/>
          </a:xfrm>
        </p:spPr>
        <p:txBody>
          <a:bodyPr/>
          <a:lstStyle>
            <a:lvl1pPr marL="0" indent="0">
              <a:buNone/>
              <a:defRPr sz="1126"/>
            </a:lvl1pPr>
            <a:lvl2pPr marL="321640" indent="0">
              <a:buNone/>
              <a:defRPr sz="985"/>
            </a:lvl2pPr>
            <a:lvl3pPr marL="643280" indent="0">
              <a:buNone/>
              <a:defRPr sz="844"/>
            </a:lvl3pPr>
            <a:lvl4pPr marL="964921" indent="0">
              <a:buNone/>
              <a:defRPr sz="704"/>
            </a:lvl4pPr>
            <a:lvl5pPr marL="1286561" indent="0">
              <a:buNone/>
              <a:defRPr sz="704"/>
            </a:lvl5pPr>
            <a:lvl6pPr marL="1608201" indent="0">
              <a:buNone/>
              <a:defRPr sz="704"/>
            </a:lvl6pPr>
            <a:lvl7pPr marL="1929841" indent="0">
              <a:buNone/>
              <a:defRPr sz="704"/>
            </a:lvl7pPr>
            <a:lvl8pPr marL="2251481" indent="0">
              <a:buNone/>
              <a:defRPr sz="704"/>
            </a:lvl8pPr>
            <a:lvl9pPr marL="2573122" indent="0">
              <a:buNone/>
              <a:defRPr sz="70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107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48" y="321628"/>
            <a:ext cx="2182699" cy="1125696"/>
          </a:xfrm>
        </p:spPr>
        <p:txBody>
          <a:bodyPr anchor="b"/>
          <a:lstStyle>
            <a:lvl1pPr>
              <a:defRPr sz="22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77075" y="694627"/>
            <a:ext cx="3426053" cy="3428460"/>
          </a:xfrm>
        </p:spPr>
        <p:txBody>
          <a:bodyPr anchor="t"/>
          <a:lstStyle>
            <a:lvl1pPr marL="0" indent="0">
              <a:buNone/>
              <a:defRPr sz="2251"/>
            </a:lvl1pPr>
            <a:lvl2pPr marL="321640" indent="0">
              <a:buNone/>
              <a:defRPr sz="1970"/>
            </a:lvl2pPr>
            <a:lvl3pPr marL="643280" indent="0">
              <a:buNone/>
              <a:defRPr sz="1688"/>
            </a:lvl3pPr>
            <a:lvl4pPr marL="964921" indent="0">
              <a:buNone/>
              <a:defRPr sz="1407"/>
            </a:lvl4pPr>
            <a:lvl5pPr marL="1286561" indent="0">
              <a:buNone/>
              <a:defRPr sz="1407"/>
            </a:lvl5pPr>
            <a:lvl6pPr marL="1608201" indent="0">
              <a:buNone/>
              <a:defRPr sz="1407"/>
            </a:lvl6pPr>
            <a:lvl7pPr marL="1929841" indent="0">
              <a:buNone/>
              <a:defRPr sz="1407"/>
            </a:lvl7pPr>
            <a:lvl8pPr marL="2251481" indent="0">
              <a:buNone/>
              <a:defRPr sz="1407"/>
            </a:lvl8pPr>
            <a:lvl9pPr marL="2573122" indent="0">
              <a:buNone/>
              <a:defRPr sz="140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148" y="1447324"/>
            <a:ext cx="2182699" cy="2681347"/>
          </a:xfrm>
        </p:spPr>
        <p:txBody>
          <a:bodyPr/>
          <a:lstStyle>
            <a:lvl1pPr marL="0" indent="0">
              <a:buNone/>
              <a:defRPr sz="1126"/>
            </a:lvl1pPr>
            <a:lvl2pPr marL="321640" indent="0">
              <a:buNone/>
              <a:defRPr sz="985"/>
            </a:lvl2pPr>
            <a:lvl3pPr marL="643280" indent="0">
              <a:buNone/>
              <a:defRPr sz="844"/>
            </a:lvl3pPr>
            <a:lvl4pPr marL="964921" indent="0">
              <a:buNone/>
              <a:defRPr sz="704"/>
            </a:lvl4pPr>
            <a:lvl5pPr marL="1286561" indent="0">
              <a:buNone/>
              <a:defRPr sz="704"/>
            </a:lvl5pPr>
            <a:lvl6pPr marL="1608201" indent="0">
              <a:buNone/>
              <a:defRPr sz="704"/>
            </a:lvl6pPr>
            <a:lvl7pPr marL="1929841" indent="0">
              <a:buNone/>
              <a:defRPr sz="704"/>
            </a:lvl7pPr>
            <a:lvl8pPr marL="2251481" indent="0">
              <a:buNone/>
              <a:defRPr sz="704"/>
            </a:lvl8pPr>
            <a:lvl9pPr marL="2573122" indent="0">
              <a:buNone/>
              <a:defRPr sz="70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2305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5267" y="256856"/>
            <a:ext cx="5836980" cy="9324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267" y="1284276"/>
            <a:ext cx="5836980" cy="3061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5267" y="4471517"/>
            <a:ext cx="1522690" cy="256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41739" y="4471517"/>
            <a:ext cx="2284036" cy="256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79556" y="4471517"/>
            <a:ext cx="1522690" cy="256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37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43280" rtl="0" eaLnBrk="1" latinLnBrk="0" hangingPunct="1">
        <a:lnSpc>
          <a:spcPct val="90000"/>
        </a:lnSpc>
        <a:spcBef>
          <a:spcPct val="0"/>
        </a:spcBef>
        <a:buNone/>
        <a:defRPr kumimoji="1" sz="30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820" indent="-160820" algn="l" defTabSz="643280" rtl="0" eaLnBrk="1" latinLnBrk="0" hangingPunct="1">
        <a:lnSpc>
          <a:spcPct val="90000"/>
        </a:lnSpc>
        <a:spcBef>
          <a:spcPts val="704"/>
        </a:spcBef>
        <a:buFont typeface="Arial" panose="020B0604020202020204" pitchFamily="34" charset="0"/>
        <a:buChar char="•"/>
        <a:defRPr kumimoji="1" sz="1970" kern="1200">
          <a:solidFill>
            <a:schemeClr val="tx1"/>
          </a:solidFill>
          <a:latin typeface="+mn-lt"/>
          <a:ea typeface="+mn-ea"/>
          <a:cs typeface="+mn-cs"/>
        </a:defRPr>
      </a:lvl1pPr>
      <a:lvl2pPr marL="482460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688" kern="1200">
          <a:solidFill>
            <a:schemeClr val="tx1"/>
          </a:solidFill>
          <a:latin typeface="+mn-lt"/>
          <a:ea typeface="+mn-ea"/>
          <a:cs typeface="+mn-cs"/>
        </a:defRPr>
      </a:lvl2pPr>
      <a:lvl3pPr marL="804101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407" kern="1200">
          <a:solidFill>
            <a:schemeClr val="tx1"/>
          </a:solidFill>
          <a:latin typeface="+mn-lt"/>
          <a:ea typeface="+mn-ea"/>
          <a:cs typeface="+mn-cs"/>
        </a:defRPr>
      </a:lvl3pPr>
      <a:lvl4pPr marL="1125741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447381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769021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2090661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412302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733942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640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3280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921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6561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8201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9841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1481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3122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B6ヨコ化粧断裁</dc:title>
  <dc:creator>イイチラシ</dc:creator>
  <cp:lastModifiedBy>e-chirashi</cp:lastModifiedBy>
  <cp:revision>23</cp:revision>
  <dcterms:created xsi:type="dcterms:W3CDTF">2019-10-04T02:06:44Z</dcterms:created>
  <dcterms:modified xsi:type="dcterms:W3CDTF">2022-07-20T05:51:28Z</dcterms:modified>
</cp:coreProperties>
</file>