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</p:sldIdLst>
  <p:sldSz cx="4824413" cy="67675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2903" userDrawn="1">
          <p15:clr>
            <a:srgbClr val="A4A3A4"/>
          </p15:clr>
        </p15:guide>
        <p15:guide id="5" pos="2971" userDrawn="1">
          <p15:clr>
            <a:srgbClr val="A4A3A4"/>
          </p15:clr>
        </p15:guide>
        <p15:guide id="6" orient="horz" pos="4127" userDrawn="1">
          <p15:clr>
            <a:srgbClr val="A4A3A4"/>
          </p15:clr>
        </p15:guide>
        <p15:guide id="7" orient="horz" pos="4195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85" autoAdjust="0"/>
    <p:restoredTop sz="94660"/>
  </p:normalViewPr>
  <p:slideViewPr>
    <p:cSldViewPr snapToGrid="0">
      <p:cViewPr varScale="1">
        <p:scale>
          <a:sx n="86" d="100"/>
          <a:sy n="86" d="100"/>
        </p:scale>
        <p:origin x="2754" y="288"/>
      </p:cViewPr>
      <p:guideLst>
        <p:guide orient="horz" pos="68"/>
        <p:guide pos="68"/>
        <p:guide pos="136"/>
        <p:guide pos="2903"/>
        <p:guide pos="2971"/>
        <p:guide orient="horz" pos="4127"/>
        <p:guide orient="horz" pos="4195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BB7691E-A08F-4576-88B6-5993BF29D7E5}"/>
              </a:ext>
            </a:extLst>
          </p:cNvPr>
          <p:cNvSpPr txBox="1"/>
          <p:nvPr userDrawn="1"/>
        </p:nvSpPr>
        <p:spPr>
          <a:xfrm>
            <a:off x="5126818" y="409911"/>
            <a:ext cx="413446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B6</a:t>
            </a:r>
            <a:r>
              <a:rPr kumimoji="1" lang="ja-JP" altLang="en-US" sz="2000" dirty="0"/>
              <a:t>サイズ　タテ</a:t>
            </a:r>
            <a:r>
              <a:rPr kumimoji="1" lang="ja-JP" altLang="en-US" sz="1600" dirty="0"/>
              <a:t>（化粧断裁用）</a:t>
            </a:r>
            <a:endParaRPr kumimoji="1" lang="en-US" altLang="ja-JP" sz="1600" dirty="0"/>
          </a:p>
          <a:p>
            <a:endParaRPr kumimoji="1" lang="en-US" altLang="ja-JP" sz="1100" dirty="0"/>
          </a:p>
          <a:p>
            <a:r>
              <a:rPr kumimoji="1" lang="en-US" altLang="ja-JP" sz="1100" dirty="0"/>
              <a:t>【</a:t>
            </a:r>
            <a:r>
              <a:rPr kumimoji="1" lang="ja-JP" altLang="en-US" sz="1100" dirty="0"/>
              <a:t>デザイン作成上の注意事項</a:t>
            </a:r>
            <a:r>
              <a:rPr kumimoji="1" lang="en-US" altLang="ja-JP" sz="1100" dirty="0"/>
              <a:t>】</a:t>
            </a:r>
          </a:p>
          <a:p>
            <a:r>
              <a:rPr kumimoji="1" lang="ja-JP" altLang="en-US" sz="1100" dirty="0"/>
              <a:t>■</a:t>
            </a:r>
            <a:r>
              <a:rPr kumimoji="1" lang="ja-JP" altLang="en-US" sz="11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100" dirty="0"/>
              <a:t>してください。</a:t>
            </a:r>
            <a:endParaRPr kumimoji="1" lang="en-US" altLang="ja-JP" sz="1100" dirty="0"/>
          </a:p>
          <a:p>
            <a:r>
              <a:rPr kumimoji="1" lang="ja-JP" altLang="en-US" sz="1100" i="0" dirty="0"/>
              <a:t>■</a:t>
            </a:r>
            <a:r>
              <a:rPr kumimoji="1" lang="ja-JP" altLang="en-US" sz="11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1100" i="0" dirty="0"/>
              <a:t>です。</a:t>
            </a:r>
            <a:endParaRPr kumimoji="1" lang="en-US" altLang="ja-JP" sz="1100" i="0" dirty="0"/>
          </a:p>
          <a:p>
            <a:r>
              <a:rPr kumimoji="1" lang="ja-JP" altLang="en-US" sz="1100" i="0" dirty="0"/>
              <a:t>■</a:t>
            </a:r>
            <a:r>
              <a:rPr kumimoji="1" lang="ja-JP" altLang="en-US" sz="11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1100" i="0" dirty="0">
              <a:solidFill>
                <a:srgbClr val="FF0000"/>
              </a:solidFill>
            </a:endParaRPr>
          </a:p>
          <a:p>
            <a:r>
              <a:rPr kumimoji="1" lang="ja-JP" altLang="en-US" sz="11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1100" i="0" dirty="0"/>
              <a:t>してください。</a:t>
            </a:r>
            <a:endParaRPr kumimoji="1" lang="en-US" altLang="ja-JP" sz="1100" i="0" dirty="0"/>
          </a:p>
          <a:p>
            <a:r>
              <a:rPr kumimoji="1" lang="ja-JP" altLang="en-US" sz="1100" i="0" dirty="0"/>
              <a:t>■両面印刷の場合はスライドを複製してください。</a:t>
            </a:r>
            <a:endParaRPr kumimoji="1" lang="en-US" altLang="ja-JP" sz="1100" i="0" dirty="0"/>
          </a:p>
          <a:p>
            <a:r>
              <a:rPr kumimoji="1" lang="ja-JP" altLang="en-US" sz="1100" dirty="0"/>
              <a:t>■</a:t>
            </a:r>
            <a:r>
              <a:rPr kumimoji="1" lang="ja-JP" altLang="en-US" sz="1100" b="1" i="1" u="sng" dirty="0"/>
              <a:t>このテンプレートは袋断裁では使用できません。</a:t>
            </a:r>
            <a:endParaRPr kumimoji="1" lang="en-US" altLang="ja-JP" sz="1100" i="0" dirty="0"/>
          </a:p>
          <a:p>
            <a:endParaRPr kumimoji="1" lang="en-US" altLang="ja-JP" sz="1100" dirty="0"/>
          </a:p>
          <a:p>
            <a:r>
              <a:rPr kumimoji="1" lang="en-US" altLang="ja-JP" sz="1100" dirty="0"/>
              <a:t>【</a:t>
            </a:r>
            <a:r>
              <a:rPr kumimoji="1" lang="ja-JP" altLang="en-US" sz="1100" dirty="0"/>
              <a:t>データ保存時の注意事項</a:t>
            </a:r>
            <a:r>
              <a:rPr kumimoji="1" lang="en-US" altLang="ja-JP" sz="1100" dirty="0"/>
              <a:t>】</a:t>
            </a:r>
          </a:p>
          <a:p>
            <a:r>
              <a:rPr kumimoji="1" lang="ja-JP" altLang="en-US" sz="1100" dirty="0"/>
              <a:t>左上のツールバーのファイルを選択</a:t>
            </a:r>
            <a:endParaRPr kumimoji="1" lang="en-US" altLang="ja-JP" sz="1100" dirty="0"/>
          </a:p>
          <a:p>
            <a:r>
              <a:rPr kumimoji="1" lang="ja-JP" altLang="en-US" sz="1100" dirty="0"/>
              <a:t>　→名前を付けて保存</a:t>
            </a:r>
            <a:endParaRPr kumimoji="1" lang="en-US" altLang="ja-JP" sz="1100" dirty="0"/>
          </a:p>
          <a:p>
            <a:r>
              <a:rPr kumimoji="1" lang="ja-JP" altLang="en-US" sz="1100" dirty="0"/>
              <a:t>　　→保存先の選択</a:t>
            </a:r>
            <a:endParaRPr kumimoji="1" lang="en-US" altLang="ja-JP" sz="1100" dirty="0"/>
          </a:p>
          <a:p>
            <a:r>
              <a:rPr kumimoji="1" lang="ja-JP" altLang="en-US" sz="1100" dirty="0"/>
              <a:t>　　　→ファイル名の入力</a:t>
            </a:r>
            <a:endParaRPr kumimoji="1" lang="en-US" altLang="ja-JP" sz="1100" dirty="0"/>
          </a:p>
          <a:p>
            <a:r>
              <a:rPr kumimoji="1" lang="ja-JP" altLang="en-US" sz="1100" dirty="0"/>
              <a:t>　　　　→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   「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  「高品質」に設定をお勧めします。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100" dirty="0"/>
              <a:t>　　　　　→保存</a:t>
            </a:r>
            <a:endParaRPr kumimoji="1" lang="en-US" altLang="ja-JP" sz="1400" b="1" i="1" u="sng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DEB2C5E-28A1-4F01-8BBC-CD5FEC4BC942}"/>
              </a:ext>
            </a:extLst>
          </p:cNvPr>
          <p:cNvCxnSpPr>
            <a:cxnSpLocks/>
          </p:cNvCxnSpPr>
          <p:nvPr userDrawn="1"/>
        </p:nvCxnSpPr>
        <p:spPr>
          <a:xfrm>
            <a:off x="4716000" y="-2029516"/>
            <a:ext cx="0" cy="202109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BCF4704B-B9EF-4EB4-A4E5-FAD6F0BA2AE7}"/>
              </a:ext>
            </a:extLst>
          </p:cNvPr>
          <p:cNvCxnSpPr>
            <a:cxnSpLocks/>
          </p:cNvCxnSpPr>
          <p:nvPr userDrawn="1"/>
        </p:nvCxnSpPr>
        <p:spPr>
          <a:xfrm>
            <a:off x="108000" y="-2029516"/>
            <a:ext cx="0" cy="202109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5E404B19-3BA3-4B89-ADF9-8F52BD31B122}"/>
              </a:ext>
            </a:extLst>
          </p:cNvPr>
          <p:cNvCxnSpPr>
            <a:cxnSpLocks/>
          </p:cNvCxnSpPr>
          <p:nvPr userDrawn="1"/>
        </p:nvCxnSpPr>
        <p:spPr>
          <a:xfrm>
            <a:off x="108000" y="6777739"/>
            <a:ext cx="0" cy="202109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08B0B652-7404-4925-AADF-0416D337E721}"/>
              </a:ext>
            </a:extLst>
          </p:cNvPr>
          <p:cNvCxnSpPr>
            <a:cxnSpLocks/>
          </p:cNvCxnSpPr>
          <p:nvPr userDrawn="1"/>
        </p:nvCxnSpPr>
        <p:spPr>
          <a:xfrm>
            <a:off x="4716000" y="6777739"/>
            <a:ext cx="0" cy="202109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96414D4-69EC-47F3-9CA6-8E10615DF025}"/>
              </a:ext>
            </a:extLst>
          </p:cNvPr>
          <p:cNvCxnSpPr>
            <a:cxnSpLocks/>
          </p:cNvCxnSpPr>
          <p:nvPr userDrawn="1"/>
        </p:nvCxnSpPr>
        <p:spPr>
          <a:xfrm>
            <a:off x="-1824895" y="108000"/>
            <a:ext cx="181854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97A904DF-A5F3-4475-BFBE-A82B24B857AB}"/>
              </a:ext>
            </a:extLst>
          </p:cNvPr>
          <p:cNvCxnSpPr>
            <a:cxnSpLocks/>
          </p:cNvCxnSpPr>
          <p:nvPr userDrawn="1"/>
        </p:nvCxnSpPr>
        <p:spPr>
          <a:xfrm>
            <a:off x="4834777" y="6660000"/>
            <a:ext cx="181854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A0E29DC-4537-4DA1-9C05-2B79F8E66423}"/>
              </a:ext>
            </a:extLst>
          </p:cNvPr>
          <p:cNvCxnSpPr>
            <a:cxnSpLocks/>
          </p:cNvCxnSpPr>
          <p:nvPr userDrawn="1"/>
        </p:nvCxnSpPr>
        <p:spPr>
          <a:xfrm>
            <a:off x="-1828909" y="6660000"/>
            <a:ext cx="181854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ABD1C028-0292-4867-9488-A4ED1A3B8834}"/>
              </a:ext>
            </a:extLst>
          </p:cNvPr>
          <p:cNvCxnSpPr>
            <a:cxnSpLocks/>
          </p:cNvCxnSpPr>
          <p:nvPr userDrawn="1"/>
        </p:nvCxnSpPr>
        <p:spPr>
          <a:xfrm>
            <a:off x="4830764" y="108000"/>
            <a:ext cx="181854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47B31B92-53C4-4AA4-9F15-E2617DEC0B0D}"/>
              </a:ext>
            </a:extLst>
          </p:cNvPr>
          <p:cNvCxnSpPr>
            <a:cxnSpLocks/>
          </p:cNvCxnSpPr>
          <p:nvPr userDrawn="1"/>
        </p:nvCxnSpPr>
        <p:spPr>
          <a:xfrm>
            <a:off x="-1829040" y="216000"/>
            <a:ext cx="181854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D6A2E05-A308-478E-853B-51B6A8F4D0AA}"/>
              </a:ext>
            </a:extLst>
          </p:cNvPr>
          <p:cNvCxnSpPr>
            <a:cxnSpLocks/>
          </p:cNvCxnSpPr>
          <p:nvPr userDrawn="1"/>
        </p:nvCxnSpPr>
        <p:spPr>
          <a:xfrm>
            <a:off x="4830764" y="216000"/>
            <a:ext cx="181854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8D1EC2A5-A235-4B6C-B030-1039DFF2CFCE}"/>
              </a:ext>
            </a:extLst>
          </p:cNvPr>
          <p:cNvCxnSpPr>
            <a:cxnSpLocks/>
          </p:cNvCxnSpPr>
          <p:nvPr userDrawn="1"/>
        </p:nvCxnSpPr>
        <p:spPr>
          <a:xfrm>
            <a:off x="-1831011" y="6552000"/>
            <a:ext cx="181854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4491BEDC-63B2-45F1-97A9-27EC5DE19852}"/>
              </a:ext>
            </a:extLst>
          </p:cNvPr>
          <p:cNvCxnSpPr>
            <a:cxnSpLocks/>
          </p:cNvCxnSpPr>
          <p:nvPr userDrawn="1"/>
        </p:nvCxnSpPr>
        <p:spPr>
          <a:xfrm>
            <a:off x="4828427" y="6552000"/>
            <a:ext cx="181854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421E5F5D-6AC1-43AA-8A45-FC92C1A67D3B}"/>
              </a:ext>
            </a:extLst>
          </p:cNvPr>
          <p:cNvCxnSpPr>
            <a:cxnSpLocks/>
          </p:cNvCxnSpPr>
          <p:nvPr userDrawn="1"/>
        </p:nvCxnSpPr>
        <p:spPr>
          <a:xfrm>
            <a:off x="216000" y="-2029516"/>
            <a:ext cx="0" cy="20210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826E544B-6386-41CB-83EE-3532D95B0F6D}"/>
              </a:ext>
            </a:extLst>
          </p:cNvPr>
          <p:cNvCxnSpPr>
            <a:cxnSpLocks/>
          </p:cNvCxnSpPr>
          <p:nvPr userDrawn="1"/>
        </p:nvCxnSpPr>
        <p:spPr>
          <a:xfrm>
            <a:off x="4608000" y="-2029516"/>
            <a:ext cx="0" cy="20210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BB1EADB5-0663-4F15-84CE-4014D2A70138}"/>
              </a:ext>
            </a:extLst>
          </p:cNvPr>
          <p:cNvCxnSpPr>
            <a:cxnSpLocks/>
          </p:cNvCxnSpPr>
          <p:nvPr userDrawn="1"/>
        </p:nvCxnSpPr>
        <p:spPr>
          <a:xfrm>
            <a:off x="4608000" y="6777739"/>
            <a:ext cx="0" cy="20210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CDBCFDE8-59E0-402B-B9F2-0350B2F00B77}"/>
              </a:ext>
            </a:extLst>
          </p:cNvPr>
          <p:cNvCxnSpPr>
            <a:cxnSpLocks/>
          </p:cNvCxnSpPr>
          <p:nvPr userDrawn="1"/>
        </p:nvCxnSpPr>
        <p:spPr>
          <a:xfrm>
            <a:off x="216000" y="6773863"/>
            <a:ext cx="0" cy="20210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7DE5868F-2A09-A7DE-7B2F-C5D09302354A}"/>
              </a:ext>
            </a:extLst>
          </p:cNvPr>
          <p:cNvGrpSpPr/>
          <p:nvPr userDrawn="1"/>
        </p:nvGrpSpPr>
        <p:grpSpPr>
          <a:xfrm>
            <a:off x="5342777" y="4566748"/>
            <a:ext cx="4146930" cy="1595827"/>
            <a:chOff x="11229916" y="10243510"/>
            <a:chExt cx="4146930" cy="1595827"/>
          </a:xfrm>
        </p:grpSpPr>
        <p:sp>
          <p:nvSpPr>
            <p:cNvPr id="28" name="フッター プレースホルダー 17">
              <a:extLst>
                <a:ext uri="{FF2B5EF4-FFF2-40B4-BE49-F238E27FC236}">
                  <a16:creationId xmlns:a16="http://schemas.microsoft.com/office/drawing/2014/main" id="{394F1E19-0A05-B748-B01D-26BA0CC15FA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229916" y="11001362"/>
              <a:ext cx="3303902" cy="261317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900" dirty="0"/>
                <a:t>Copyright © 2008-2022 e-chirashi.biz. All Rights Reserved.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0D9F4C9C-C377-9D29-6671-5AEE9D33015C}"/>
                </a:ext>
              </a:extLst>
            </p:cNvPr>
            <p:cNvSpPr txBox="1"/>
            <p:nvPr userDrawn="1"/>
          </p:nvSpPr>
          <p:spPr>
            <a:xfrm>
              <a:off x="11467132" y="11285339"/>
              <a:ext cx="3909714" cy="5539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0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10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10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10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10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10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10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10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10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0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0" name="図 29" descr="イイチラシロゴ">
              <a:extLst>
                <a:ext uri="{FF2B5EF4-FFF2-40B4-BE49-F238E27FC236}">
                  <a16:creationId xmlns:a16="http://schemas.microsoft.com/office/drawing/2014/main" id="{4475225A-BDA0-2289-B2C7-1FF3A55A7DC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624962" y="10243510"/>
              <a:ext cx="2513811" cy="7805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90841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673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52471" y="360308"/>
            <a:ext cx="1040264" cy="573515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1679" y="360308"/>
            <a:ext cx="3060487" cy="573515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650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611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166" y="1687181"/>
            <a:ext cx="4161056" cy="2815097"/>
          </a:xfrm>
        </p:spPr>
        <p:txBody>
          <a:bodyPr anchor="b"/>
          <a:lstStyle>
            <a:lvl1pPr>
              <a:defRPr sz="316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9166" y="4528909"/>
            <a:ext cx="4161056" cy="1480393"/>
          </a:xfrm>
        </p:spPr>
        <p:txBody>
          <a:bodyPr/>
          <a:lstStyle>
            <a:lvl1pPr marL="0" indent="0">
              <a:buNone/>
              <a:defRPr sz="1266">
                <a:solidFill>
                  <a:schemeClr val="tx1"/>
                </a:solidFill>
              </a:defRPr>
            </a:lvl1pPr>
            <a:lvl2pPr marL="241219" indent="0">
              <a:buNone/>
              <a:defRPr sz="1055">
                <a:solidFill>
                  <a:schemeClr val="tx1">
                    <a:tint val="75000"/>
                  </a:schemeClr>
                </a:solidFill>
              </a:defRPr>
            </a:lvl2pPr>
            <a:lvl3pPr marL="482437" indent="0">
              <a:buNone/>
              <a:defRPr sz="950">
                <a:solidFill>
                  <a:schemeClr val="tx1">
                    <a:tint val="75000"/>
                  </a:schemeClr>
                </a:solidFill>
              </a:defRPr>
            </a:lvl3pPr>
            <a:lvl4pPr marL="723656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4pPr>
            <a:lvl5pPr marL="964875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5pPr>
            <a:lvl6pPr marL="1206094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6pPr>
            <a:lvl7pPr marL="1447312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7pPr>
            <a:lvl8pPr marL="1688531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8pPr>
            <a:lvl9pPr marL="1929750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1678" y="1801537"/>
            <a:ext cx="2050376" cy="42939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2359" y="1801537"/>
            <a:ext cx="2050376" cy="42939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013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307" y="360309"/>
            <a:ext cx="4161056" cy="130807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307" y="1658981"/>
            <a:ext cx="2040953" cy="813041"/>
          </a:xfrm>
        </p:spPr>
        <p:txBody>
          <a:bodyPr anchor="b"/>
          <a:lstStyle>
            <a:lvl1pPr marL="0" indent="0">
              <a:buNone/>
              <a:defRPr sz="1266" b="1"/>
            </a:lvl1pPr>
            <a:lvl2pPr marL="241219" indent="0">
              <a:buNone/>
              <a:defRPr sz="1055" b="1"/>
            </a:lvl2pPr>
            <a:lvl3pPr marL="482437" indent="0">
              <a:buNone/>
              <a:defRPr sz="950" b="1"/>
            </a:lvl3pPr>
            <a:lvl4pPr marL="723656" indent="0">
              <a:buNone/>
              <a:defRPr sz="844" b="1"/>
            </a:lvl4pPr>
            <a:lvl5pPr marL="964875" indent="0">
              <a:buNone/>
              <a:defRPr sz="844" b="1"/>
            </a:lvl5pPr>
            <a:lvl6pPr marL="1206094" indent="0">
              <a:buNone/>
              <a:defRPr sz="844" b="1"/>
            </a:lvl6pPr>
            <a:lvl7pPr marL="1447312" indent="0">
              <a:buNone/>
              <a:defRPr sz="844" b="1"/>
            </a:lvl7pPr>
            <a:lvl8pPr marL="1688531" indent="0">
              <a:buNone/>
              <a:defRPr sz="844" b="1"/>
            </a:lvl8pPr>
            <a:lvl9pPr marL="1929750" indent="0">
              <a:buNone/>
              <a:defRPr sz="84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2307" y="2472022"/>
            <a:ext cx="2040953" cy="36359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42359" y="1658981"/>
            <a:ext cx="2051004" cy="813041"/>
          </a:xfrm>
        </p:spPr>
        <p:txBody>
          <a:bodyPr anchor="b"/>
          <a:lstStyle>
            <a:lvl1pPr marL="0" indent="0">
              <a:buNone/>
              <a:defRPr sz="1266" b="1"/>
            </a:lvl1pPr>
            <a:lvl2pPr marL="241219" indent="0">
              <a:buNone/>
              <a:defRPr sz="1055" b="1"/>
            </a:lvl2pPr>
            <a:lvl3pPr marL="482437" indent="0">
              <a:buNone/>
              <a:defRPr sz="950" b="1"/>
            </a:lvl3pPr>
            <a:lvl4pPr marL="723656" indent="0">
              <a:buNone/>
              <a:defRPr sz="844" b="1"/>
            </a:lvl4pPr>
            <a:lvl5pPr marL="964875" indent="0">
              <a:buNone/>
              <a:defRPr sz="844" b="1"/>
            </a:lvl5pPr>
            <a:lvl6pPr marL="1206094" indent="0">
              <a:buNone/>
              <a:defRPr sz="844" b="1"/>
            </a:lvl6pPr>
            <a:lvl7pPr marL="1447312" indent="0">
              <a:buNone/>
              <a:defRPr sz="844" b="1"/>
            </a:lvl7pPr>
            <a:lvl8pPr marL="1688531" indent="0">
              <a:buNone/>
              <a:defRPr sz="844" b="1"/>
            </a:lvl8pPr>
            <a:lvl9pPr marL="1929750" indent="0">
              <a:buNone/>
              <a:defRPr sz="84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42359" y="2472022"/>
            <a:ext cx="2051004" cy="36359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597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971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9733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307" y="451168"/>
            <a:ext cx="1555999" cy="1579086"/>
          </a:xfrm>
        </p:spPr>
        <p:txBody>
          <a:bodyPr anchor="b"/>
          <a:lstStyle>
            <a:lvl1pPr>
              <a:defRPr sz="168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004" y="974398"/>
            <a:ext cx="2442359" cy="4809321"/>
          </a:xfrm>
        </p:spPr>
        <p:txBody>
          <a:bodyPr/>
          <a:lstStyle>
            <a:lvl1pPr>
              <a:defRPr sz="1688"/>
            </a:lvl1pPr>
            <a:lvl2pPr>
              <a:defRPr sz="1477"/>
            </a:lvl2pPr>
            <a:lvl3pPr>
              <a:defRPr sz="1266"/>
            </a:lvl3pPr>
            <a:lvl4pPr>
              <a:defRPr sz="1055"/>
            </a:lvl4pPr>
            <a:lvl5pPr>
              <a:defRPr sz="1055"/>
            </a:lvl5pPr>
            <a:lvl6pPr>
              <a:defRPr sz="1055"/>
            </a:lvl6pPr>
            <a:lvl7pPr>
              <a:defRPr sz="1055"/>
            </a:lvl7pPr>
            <a:lvl8pPr>
              <a:defRPr sz="1055"/>
            </a:lvl8pPr>
            <a:lvl9pPr>
              <a:defRPr sz="105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2307" y="2030254"/>
            <a:ext cx="1555999" cy="3761296"/>
          </a:xfrm>
        </p:spPr>
        <p:txBody>
          <a:bodyPr/>
          <a:lstStyle>
            <a:lvl1pPr marL="0" indent="0">
              <a:buNone/>
              <a:defRPr sz="844"/>
            </a:lvl1pPr>
            <a:lvl2pPr marL="241219" indent="0">
              <a:buNone/>
              <a:defRPr sz="739"/>
            </a:lvl2pPr>
            <a:lvl3pPr marL="482437" indent="0">
              <a:buNone/>
              <a:defRPr sz="633"/>
            </a:lvl3pPr>
            <a:lvl4pPr marL="723656" indent="0">
              <a:buNone/>
              <a:defRPr sz="528"/>
            </a:lvl4pPr>
            <a:lvl5pPr marL="964875" indent="0">
              <a:buNone/>
              <a:defRPr sz="528"/>
            </a:lvl5pPr>
            <a:lvl6pPr marL="1206094" indent="0">
              <a:buNone/>
              <a:defRPr sz="528"/>
            </a:lvl6pPr>
            <a:lvl7pPr marL="1447312" indent="0">
              <a:buNone/>
              <a:defRPr sz="528"/>
            </a:lvl7pPr>
            <a:lvl8pPr marL="1688531" indent="0">
              <a:buNone/>
              <a:defRPr sz="528"/>
            </a:lvl8pPr>
            <a:lvl9pPr marL="1929750" indent="0">
              <a:buNone/>
              <a:defRPr sz="52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922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307" y="451168"/>
            <a:ext cx="1555999" cy="1579086"/>
          </a:xfrm>
        </p:spPr>
        <p:txBody>
          <a:bodyPr anchor="b"/>
          <a:lstStyle>
            <a:lvl1pPr>
              <a:defRPr sz="168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51004" y="974398"/>
            <a:ext cx="2442359" cy="4809321"/>
          </a:xfrm>
        </p:spPr>
        <p:txBody>
          <a:bodyPr anchor="t"/>
          <a:lstStyle>
            <a:lvl1pPr marL="0" indent="0">
              <a:buNone/>
              <a:defRPr sz="1688"/>
            </a:lvl1pPr>
            <a:lvl2pPr marL="241219" indent="0">
              <a:buNone/>
              <a:defRPr sz="1477"/>
            </a:lvl2pPr>
            <a:lvl3pPr marL="482437" indent="0">
              <a:buNone/>
              <a:defRPr sz="1266"/>
            </a:lvl3pPr>
            <a:lvl4pPr marL="723656" indent="0">
              <a:buNone/>
              <a:defRPr sz="1055"/>
            </a:lvl4pPr>
            <a:lvl5pPr marL="964875" indent="0">
              <a:buNone/>
              <a:defRPr sz="1055"/>
            </a:lvl5pPr>
            <a:lvl6pPr marL="1206094" indent="0">
              <a:buNone/>
              <a:defRPr sz="1055"/>
            </a:lvl6pPr>
            <a:lvl7pPr marL="1447312" indent="0">
              <a:buNone/>
              <a:defRPr sz="1055"/>
            </a:lvl7pPr>
            <a:lvl8pPr marL="1688531" indent="0">
              <a:buNone/>
              <a:defRPr sz="1055"/>
            </a:lvl8pPr>
            <a:lvl9pPr marL="1929750" indent="0">
              <a:buNone/>
              <a:defRPr sz="105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2307" y="2030254"/>
            <a:ext cx="1555999" cy="3761296"/>
          </a:xfrm>
        </p:spPr>
        <p:txBody>
          <a:bodyPr/>
          <a:lstStyle>
            <a:lvl1pPr marL="0" indent="0">
              <a:buNone/>
              <a:defRPr sz="844"/>
            </a:lvl1pPr>
            <a:lvl2pPr marL="241219" indent="0">
              <a:buNone/>
              <a:defRPr sz="739"/>
            </a:lvl2pPr>
            <a:lvl3pPr marL="482437" indent="0">
              <a:buNone/>
              <a:defRPr sz="633"/>
            </a:lvl3pPr>
            <a:lvl4pPr marL="723656" indent="0">
              <a:buNone/>
              <a:defRPr sz="528"/>
            </a:lvl4pPr>
            <a:lvl5pPr marL="964875" indent="0">
              <a:buNone/>
              <a:defRPr sz="528"/>
            </a:lvl5pPr>
            <a:lvl6pPr marL="1206094" indent="0">
              <a:buNone/>
              <a:defRPr sz="528"/>
            </a:lvl6pPr>
            <a:lvl7pPr marL="1447312" indent="0">
              <a:buNone/>
              <a:defRPr sz="528"/>
            </a:lvl7pPr>
            <a:lvl8pPr marL="1688531" indent="0">
              <a:buNone/>
              <a:defRPr sz="528"/>
            </a:lvl8pPr>
            <a:lvl9pPr marL="1929750" indent="0">
              <a:buNone/>
              <a:defRPr sz="52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2699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679" y="360309"/>
            <a:ext cx="4161056" cy="1308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679" y="1801537"/>
            <a:ext cx="4161056" cy="4293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1678" y="6272484"/>
            <a:ext cx="1085493" cy="3603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98087" y="6272484"/>
            <a:ext cx="1628239" cy="3603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07242" y="6272484"/>
            <a:ext cx="1085493" cy="3603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4583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82437" rtl="0" eaLnBrk="1" latinLnBrk="0" hangingPunct="1">
        <a:lnSpc>
          <a:spcPct val="90000"/>
        </a:lnSpc>
        <a:spcBef>
          <a:spcPct val="0"/>
        </a:spcBef>
        <a:buNone/>
        <a:defRPr kumimoji="1" sz="23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609" indent="-120609" algn="l" defTabSz="482437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kumimoji="1" sz="1477" kern="1200">
          <a:solidFill>
            <a:schemeClr val="tx1"/>
          </a:solidFill>
          <a:latin typeface="+mn-lt"/>
          <a:ea typeface="+mn-ea"/>
          <a:cs typeface="+mn-cs"/>
        </a:defRPr>
      </a:lvl1pPr>
      <a:lvl2pPr marL="361828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03047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1055" kern="1200">
          <a:solidFill>
            <a:schemeClr val="tx1"/>
          </a:solidFill>
          <a:latin typeface="+mn-lt"/>
          <a:ea typeface="+mn-ea"/>
          <a:cs typeface="+mn-cs"/>
        </a:defRPr>
      </a:lvl3pPr>
      <a:lvl4pPr marL="844266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4pPr>
      <a:lvl5pPr marL="1085484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5pPr>
      <a:lvl6pPr marL="1326703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6pPr>
      <a:lvl7pPr marL="1567922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7pPr>
      <a:lvl8pPr marL="1809140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8pPr>
      <a:lvl9pPr marL="2050359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1pPr>
      <a:lvl2pPr marL="241219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82437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3pPr>
      <a:lvl4pPr marL="723656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4pPr>
      <a:lvl5pPr marL="964875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5pPr>
      <a:lvl6pPr marL="1206094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6pPr>
      <a:lvl7pPr marL="1447312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7pPr>
      <a:lvl8pPr marL="1688531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8pPr>
      <a:lvl9pPr marL="1929750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B6タテ化粧断裁</dc:title>
  <dc:creator>イイチラシ</dc:creator>
  <cp:lastModifiedBy>e-chirashi</cp:lastModifiedBy>
  <cp:revision>20</cp:revision>
  <dcterms:created xsi:type="dcterms:W3CDTF">2019-10-04T02:06:44Z</dcterms:created>
  <dcterms:modified xsi:type="dcterms:W3CDTF">2022-07-20T05:48:30Z</dcterms:modified>
</cp:coreProperties>
</file>